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  <p:sldMasterId id="2147483690" r:id="rId2"/>
    <p:sldMasterId id="2147483716" r:id="rId3"/>
  </p:sldMasterIdLst>
  <p:notesMasterIdLst>
    <p:notesMasterId r:id="rId12"/>
  </p:notesMasterIdLst>
  <p:handoutMasterIdLst>
    <p:handoutMasterId r:id="rId13"/>
  </p:handoutMasterIdLst>
  <p:sldIdLst>
    <p:sldId id="620" r:id="rId4"/>
    <p:sldId id="619" r:id="rId5"/>
    <p:sldId id="264" r:id="rId6"/>
    <p:sldId id="613" r:id="rId7"/>
    <p:sldId id="621" r:id="rId8"/>
    <p:sldId id="611" r:id="rId9"/>
    <p:sldId id="287" r:id="rId10"/>
    <p:sldId id="622" r:id="rId11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2456"/>
    <a:srgbClr val="BEB4AD"/>
    <a:srgbClr val="262F42"/>
    <a:srgbClr val="AEA59B"/>
    <a:srgbClr val="2B3244"/>
    <a:srgbClr val="F43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5FE419-2B83-4AC7-9C5F-06D963A8DBD3}" v="3" dt="2019-08-30T09:44:48.964"/>
    <p1510:client id="{B323D91C-C849-4F60-B98E-E53AB2A5637A}" v="9" dt="2019-08-30T10:06:34.072"/>
  </p1510:revLst>
</p1510:revInfo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88" autoAdjust="0"/>
    <p:restoredTop sz="86660" autoAdjust="0"/>
  </p:normalViewPr>
  <p:slideViewPr>
    <p:cSldViewPr>
      <p:cViewPr varScale="1">
        <p:scale>
          <a:sx n="84" d="100"/>
          <a:sy n="84" d="100"/>
        </p:scale>
        <p:origin x="1056" y="90"/>
      </p:cViewPr>
      <p:guideLst>
        <p:guide pos="3839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-1968"/>
    </p:cViewPr>
  </p:sorterViewPr>
  <p:notesViewPr>
    <p:cSldViewPr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microsoft.com/office/2015/10/relationships/revisionInfo" Target="revisionInfo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 Sewell" userId="c802df42025d5e1f" providerId="LiveId" clId="{B323D91C-C849-4F60-B98E-E53AB2A5637A}"/>
    <pc:docChg chg="addSld modSld">
      <pc:chgData name="Rob Sewell" userId="c802df42025d5e1f" providerId="LiveId" clId="{B323D91C-C849-4F60-B98E-E53AB2A5637A}" dt="2019-08-30T10:06:34.071" v="4" actId="1076"/>
      <pc:docMkLst>
        <pc:docMk/>
      </pc:docMkLst>
      <pc:sldChg chg="add">
        <pc:chgData name="Rob Sewell" userId="c802df42025d5e1f" providerId="LiveId" clId="{B323D91C-C849-4F60-B98E-E53AB2A5637A}" dt="2019-08-30T10:05:56.291" v="2"/>
        <pc:sldMkLst>
          <pc:docMk/>
          <pc:sldMk cId="4291130568" sldId="264"/>
        </pc:sldMkLst>
      </pc:sldChg>
      <pc:sldChg chg="delSp">
        <pc:chgData name="Rob Sewell" userId="c802df42025d5e1f" providerId="LiveId" clId="{B323D91C-C849-4F60-B98E-E53AB2A5637A}" dt="2019-08-30T10:05:40.187" v="1"/>
        <pc:sldMkLst>
          <pc:docMk/>
          <pc:sldMk cId="1783932402" sldId="619"/>
        </pc:sldMkLst>
        <pc:spChg chg="del">
          <ac:chgData name="Rob Sewell" userId="c802df42025d5e1f" providerId="LiveId" clId="{B323D91C-C849-4F60-B98E-E53AB2A5637A}" dt="2019-08-30T10:04:22.023" v="0"/>
          <ac:spMkLst>
            <pc:docMk/>
            <pc:sldMk cId="1783932402" sldId="619"/>
            <ac:spMk id="2" creationId="{3399C674-628B-4907-B5DC-1CFC1F0BF796}"/>
          </ac:spMkLst>
        </pc:spChg>
        <pc:picChg chg="del">
          <ac:chgData name="Rob Sewell" userId="c802df42025d5e1f" providerId="LiveId" clId="{B323D91C-C849-4F60-B98E-E53AB2A5637A}" dt="2019-08-30T10:05:40.187" v="1"/>
          <ac:picMkLst>
            <pc:docMk/>
            <pc:sldMk cId="1783932402" sldId="619"/>
            <ac:picMk id="3" creationId="{14852976-4AA4-4DA3-BD15-F398A721883A}"/>
          </ac:picMkLst>
        </pc:picChg>
      </pc:sldChg>
      <pc:sldChg chg="addSp modSp">
        <pc:chgData name="Rob Sewell" userId="c802df42025d5e1f" providerId="LiveId" clId="{B323D91C-C849-4F60-B98E-E53AB2A5637A}" dt="2019-08-30T10:06:34.071" v="4" actId="1076"/>
        <pc:sldMkLst>
          <pc:docMk/>
          <pc:sldMk cId="2897394968" sldId="620"/>
        </pc:sldMkLst>
        <pc:picChg chg="add mod">
          <ac:chgData name="Rob Sewell" userId="c802df42025d5e1f" providerId="LiveId" clId="{B323D91C-C849-4F60-B98E-E53AB2A5637A}" dt="2019-08-30T10:06:34.071" v="4" actId="1076"/>
          <ac:picMkLst>
            <pc:docMk/>
            <pc:sldMk cId="2897394968" sldId="620"/>
            <ac:picMk id="6" creationId="{14CF5B33-7A66-4347-8E5B-8847A2607D45}"/>
          </ac:picMkLst>
        </pc:picChg>
      </pc:sldChg>
    </pc:docChg>
  </pc:docChgLst>
  <pc:docChgLst>
    <pc:chgData name="Rob Sewell" userId="c802df42025d5e1f" providerId="LiveId" clId="{3FDA6388-AF08-43D6-AB95-F6E437B81FC3}"/>
    <pc:docChg chg="custSel modSld">
      <pc:chgData name="Rob Sewell" userId="c802df42025d5e1f" providerId="LiveId" clId="{3FDA6388-AF08-43D6-AB95-F6E437B81FC3}" dt="2018-11-07T17:58:52.446" v="17" actId="478"/>
      <pc:docMkLst>
        <pc:docMk/>
      </pc:docMkLst>
      <pc:sldChg chg="modSp">
        <pc:chgData name="Rob Sewell" userId="c802df42025d5e1f" providerId="LiveId" clId="{3FDA6388-AF08-43D6-AB95-F6E437B81FC3}" dt="2018-11-07T16:59:09.465" v="16" actId="1076"/>
        <pc:sldMkLst>
          <pc:docMk/>
          <pc:sldMk cId="1690938764" sldId="321"/>
        </pc:sldMkLst>
        <pc:spChg chg="mod">
          <ac:chgData name="Rob Sewell" userId="c802df42025d5e1f" providerId="LiveId" clId="{3FDA6388-AF08-43D6-AB95-F6E437B81FC3}" dt="2018-11-07T16:58:56.844" v="15" actId="20577"/>
          <ac:spMkLst>
            <pc:docMk/>
            <pc:sldMk cId="1690938764" sldId="321"/>
            <ac:spMk id="2" creationId="{00000000-0000-0000-0000-000000000000}"/>
          </ac:spMkLst>
        </pc:spChg>
        <pc:spChg chg="mod">
          <ac:chgData name="Rob Sewell" userId="c802df42025d5e1f" providerId="LiveId" clId="{3FDA6388-AF08-43D6-AB95-F6E437B81FC3}" dt="2018-11-07T16:59:09.465" v="16" actId="1076"/>
          <ac:spMkLst>
            <pc:docMk/>
            <pc:sldMk cId="1690938764" sldId="321"/>
            <ac:spMk id="4" creationId="{00000000-0000-0000-0000-000000000000}"/>
          </ac:spMkLst>
        </pc:spChg>
      </pc:sldChg>
      <pc:sldChg chg="delSp delAnim">
        <pc:chgData name="Rob Sewell" userId="c802df42025d5e1f" providerId="LiveId" clId="{3FDA6388-AF08-43D6-AB95-F6E437B81FC3}" dt="2018-11-07T17:58:52.446" v="17" actId="478"/>
        <pc:sldMkLst>
          <pc:docMk/>
          <pc:sldMk cId="4235347505" sldId="597"/>
        </pc:sldMkLst>
        <pc:spChg chg="del">
          <ac:chgData name="Rob Sewell" userId="c802df42025d5e1f" providerId="LiveId" clId="{3FDA6388-AF08-43D6-AB95-F6E437B81FC3}" dt="2018-11-07T17:58:52.446" v="17" actId="478"/>
          <ac:spMkLst>
            <pc:docMk/>
            <pc:sldMk cId="4235347505" sldId="597"/>
            <ac:spMk id="3" creationId="{A29B6845-5056-4C93-863D-97601D9A41A0}"/>
          </ac:spMkLst>
        </pc:spChg>
      </pc:sldChg>
    </pc:docChg>
  </pc:docChgLst>
  <pc:docChgLst>
    <pc:chgData name="Rob Sewell" userId="c802df42025d5e1f" providerId="Windows Live" clId="Web-{2923BCC7-57D7-4E8C-AC89-6B4F0E6682D0}"/>
    <pc:docChg chg="delSld modSld">
      <pc:chgData name="Rob Sewell" userId="c802df42025d5e1f" providerId="Windows Live" clId="Web-{2923BCC7-57D7-4E8C-AC89-6B4F0E6682D0}" dt="2019-08-19T16:44:26.529" v="52"/>
      <pc:docMkLst>
        <pc:docMk/>
      </pc:docMkLst>
      <pc:sldChg chg="del">
        <pc:chgData name="Rob Sewell" userId="c802df42025d5e1f" providerId="Windows Live" clId="Web-{2923BCC7-57D7-4E8C-AC89-6B4F0E6682D0}" dt="2019-08-19T16:44:26.529" v="52"/>
        <pc:sldMkLst>
          <pc:docMk/>
          <pc:sldMk cId="4147351338" sldId="285"/>
        </pc:sldMkLst>
      </pc:sldChg>
      <pc:sldChg chg="modSp">
        <pc:chgData name="Rob Sewell" userId="c802df42025d5e1f" providerId="Windows Live" clId="Web-{2923BCC7-57D7-4E8C-AC89-6B4F0E6682D0}" dt="2019-08-19T16:33:07.105" v="50" actId="20577"/>
        <pc:sldMkLst>
          <pc:docMk/>
          <pc:sldMk cId="2897394968" sldId="620"/>
        </pc:sldMkLst>
        <pc:spChg chg="mod">
          <ac:chgData name="Rob Sewell" userId="c802df42025d5e1f" providerId="Windows Live" clId="Web-{2923BCC7-57D7-4E8C-AC89-6B4F0E6682D0}" dt="2019-08-19T16:33:07.105" v="50" actId="20577"/>
          <ac:spMkLst>
            <pc:docMk/>
            <pc:sldMk cId="2897394968" sldId="620"/>
            <ac:spMk id="3" creationId="{412EAB22-DEE9-4AED-A15D-76BDCADCA469}"/>
          </ac:spMkLst>
        </pc:spChg>
      </pc:sldChg>
    </pc:docChg>
  </pc:docChgLst>
  <pc:docChgLst>
    <pc:chgData name="Rob Sewell" userId="c802df42025d5e1f" providerId="Windows Live" clId="Web-{945FE419-2B83-4AC7-9C5F-06D963A8DBD3}"/>
    <pc:docChg chg="addSld delSld modSld sldOrd">
      <pc:chgData name="Rob Sewell" userId="c802df42025d5e1f" providerId="Windows Live" clId="Web-{945FE419-2B83-4AC7-9C5F-06D963A8DBD3}" dt="2019-08-30T09:50:15.293" v="194"/>
      <pc:docMkLst>
        <pc:docMk/>
      </pc:docMkLst>
      <pc:sldChg chg="del">
        <pc:chgData name="Rob Sewell" userId="c802df42025d5e1f" providerId="Windows Live" clId="Web-{945FE419-2B83-4AC7-9C5F-06D963A8DBD3}" dt="2019-08-30T09:50:05.918" v="188"/>
        <pc:sldMkLst>
          <pc:docMk/>
          <pc:sldMk cId="3987161561" sldId="271"/>
        </pc:sldMkLst>
      </pc:sldChg>
      <pc:sldChg chg="del">
        <pc:chgData name="Rob Sewell" userId="c802df42025d5e1f" providerId="Windows Live" clId="Web-{945FE419-2B83-4AC7-9C5F-06D963A8DBD3}" dt="2019-08-30T09:50:05.918" v="186"/>
        <pc:sldMkLst>
          <pc:docMk/>
          <pc:sldMk cId="1160534513" sldId="286"/>
        </pc:sldMkLst>
      </pc:sldChg>
      <pc:sldChg chg="del">
        <pc:chgData name="Rob Sewell" userId="c802df42025d5e1f" providerId="Windows Live" clId="Web-{945FE419-2B83-4AC7-9C5F-06D963A8DBD3}" dt="2019-08-30T09:50:05.903" v="178"/>
        <pc:sldMkLst>
          <pc:docMk/>
          <pc:sldMk cId="2074835815" sldId="288"/>
        </pc:sldMkLst>
      </pc:sldChg>
      <pc:sldChg chg="del">
        <pc:chgData name="Rob Sewell" userId="c802df42025d5e1f" providerId="Windows Live" clId="Web-{945FE419-2B83-4AC7-9C5F-06D963A8DBD3}" dt="2019-08-30T09:50:05.918" v="192"/>
        <pc:sldMkLst>
          <pc:docMk/>
          <pc:sldMk cId="1085621089" sldId="291"/>
        </pc:sldMkLst>
      </pc:sldChg>
      <pc:sldChg chg="del">
        <pc:chgData name="Rob Sewell" userId="c802df42025d5e1f" providerId="Windows Live" clId="Web-{945FE419-2B83-4AC7-9C5F-06D963A8DBD3}" dt="2019-08-30T09:50:05.918" v="187"/>
        <pc:sldMkLst>
          <pc:docMk/>
          <pc:sldMk cId="188231363" sldId="292"/>
        </pc:sldMkLst>
      </pc:sldChg>
      <pc:sldChg chg="del">
        <pc:chgData name="Rob Sewell" userId="c802df42025d5e1f" providerId="Windows Live" clId="Web-{945FE419-2B83-4AC7-9C5F-06D963A8DBD3}" dt="2019-08-30T09:50:05.918" v="191"/>
        <pc:sldMkLst>
          <pc:docMk/>
          <pc:sldMk cId="3159909004" sldId="592"/>
        </pc:sldMkLst>
      </pc:sldChg>
      <pc:sldChg chg="del">
        <pc:chgData name="Rob Sewell" userId="c802df42025d5e1f" providerId="Windows Live" clId="Web-{945FE419-2B83-4AC7-9C5F-06D963A8DBD3}" dt="2019-08-30T09:50:05.918" v="189"/>
        <pc:sldMkLst>
          <pc:docMk/>
          <pc:sldMk cId="3664803853" sldId="593"/>
        </pc:sldMkLst>
      </pc:sldChg>
      <pc:sldChg chg="del">
        <pc:chgData name="Rob Sewell" userId="c802df42025d5e1f" providerId="Windows Live" clId="Web-{945FE419-2B83-4AC7-9C5F-06D963A8DBD3}" dt="2019-08-30T09:50:05.918" v="190"/>
        <pc:sldMkLst>
          <pc:docMk/>
          <pc:sldMk cId="3015818415" sldId="594"/>
        </pc:sldMkLst>
      </pc:sldChg>
      <pc:sldChg chg="del">
        <pc:chgData name="Rob Sewell" userId="c802df42025d5e1f" providerId="Windows Live" clId="Web-{945FE419-2B83-4AC7-9C5F-06D963A8DBD3}" dt="2019-08-30T09:50:05.918" v="185"/>
        <pc:sldMkLst>
          <pc:docMk/>
          <pc:sldMk cId="2678568651" sldId="596"/>
        </pc:sldMkLst>
      </pc:sldChg>
      <pc:sldChg chg="del">
        <pc:chgData name="Rob Sewell" userId="c802df42025d5e1f" providerId="Windows Live" clId="Web-{945FE419-2B83-4AC7-9C5F-06D963A8DBD3}" dt="2019-08-30T09:50:05.918" v="184"/>
        <pc:sldMkLst>
          <pc:docMk/>
          <pc:sldMk cId="4235347505" sldId="597"/>
        </pc:sldMkLst>
      </pc:sldChg>
      <pc:sldChg chg="del">
        <pc:chgData name="Rob Sewell" userId="c802df42025d5e1f" providerId="Windows Live" clId="Web-{945FE419-2B83-4AC7-9C5F-06D963A8DBD3}" dt="2019-08-30T09:50:05.918" v="181"/>
        <pc:sldMkLst>
          <pc:docMk/>
          <pc:sldMk cId="2768988476" sldId="599"/>
        </pc:sldMkLst>
      </pc:sldChg>
      <pc:sldChg chg="del">
        <pc:chgData name="Rob Sewell" userId="c802df42025d5e1f" providerId="Windows Live" clId="Web-{945FE419-2B83-4AC7-9C5F-06D963A8DBD3}" dt="2019-08-30T09:50:05.918" v="180"/>
        <pc:sldMkLst>
          <pc:docMk/>
          <pc:sldMk cId="3671978671" sldId="600"/>
        </pc:sldMkLst>
      </pc:sldChg>
      <pc:sldChg chg="del">
        <pc:chgData name="Rob Sewell" userId="c802df42025d5e1f" providerId="Windows Live" clId="Web-{945FE419-2B83-4AC7-9C5F-06D963A8DBD3}" dt="2019-08-30T09:50:05.918" v="179"/>
        <pc:sldMkLst>
          <pc:docMk/>
          <pc:sldMk cId="3472987629" sldId="601"/>
        </pc:sldMkLst>
      </pc:sldChg>
      <pc:sldChg chg="del">
        <pc:chgData name="Rob Sewell" userId="c802df42025d5e1f" providerId="Windows Live" clId="Web-{945FE419-2B83-4AC7-9C5F-06D963A8DBD3}" dt="2019-08-30T09:50:05.903" v="177"/>
        <pc:sldMkLst>
          <pc:docMk/>
          <pc:sldMk cId="484092284" sldId="604"/>
        </pc:sldMkLst>
      </pc:sldChg>
      <pc:sldChg chg="del">
        <pc:chgData name="Rob Sewell" userId="c802df42025d5e1f" providerId="Windows Live" clId="Web-{945FE419-2B83-4AC7-9C5F-06D963A8DBD3}" dt="2019-08-30T09:50:05.918" v="182"/>
        <pc:sldMkLst>
          <pc:docMk/>
          <pc:sldMk cId="2637279604" sldId="605"/>
        </pc:sldMkLst>
      </pc:sldChg>
      <pc:sldChg chg="del">
        <pc:chgData name="Rob Sewell" userId="c802df42025d5e1f" providerId="Windows Live" clId="Web-{945FE419-2B83-4AC7-9C5F-06D963A8DBD3}" dt="2019-08-30T09:50:05.918" v="183"/>
        <pc:sldMkLst>
          <pc:docMk/>
          <pc:sldMk cId="1853780574" sldId="606"/>
        </pc:sldMkLst>
      </pc:sldChg>
      <pc:sldChg chg="del">
        <pc:chgData name="Rob Sewell" userId="c802df42025d5e1f" providerId="Windows Live" clId="Web-{945FE419-2B83-4AC7-9C5F-06D963A8DBD3}" dt="2019-08-30T09:50:05.903" v="175"/>
        <pc:sldMkLst>
          <pc:docMk/>
          <pc:sldMk cId="311796363" sldId="608"/>
        </pc:sldMkLst>
      </pc:sldChg>
      <pc:sldChg chg="del">
        <pc:chgData name="Rob Sewell" userId="c802df42025d5e1f" providerId="Windows Live" clId="Web-{945FE419-2B83-4AC7-9C5F-06D963A8DBD3}" dt="2019-08-30T09:50:05.903" v="176"/>
        <pc:sldMkLst>
          <pc:docMk/>
          <pc:sldMk cId="1036639021" sldId="609"/>
        </pc:sldMkLst>
      </pc:sldChg>
      <pc:sldChg chg="modSp">
        <pc:chgData name="Rob Sewell" userId="c802df42025d5e1f" providerId="Windows Live" clId="Web-{945FE419-2B83-4AC7-9C5F-06D963A8DBD3}" dt="2019-08-30T09:49:40.496" v="172" actId="20577"/>
        <pc:sldMkLst>
          <pc:docMk/>
          <pc:sldMk cId="767489014" sldId="611"/>
        </pc:sldMkLst>
        <pc:spChg chg="mod">
          <ac:chgData name="Rob Sewell" userId="c802df42025d5e1f" providerId="Windows Live" clId="Web-{945FE419-2B83-4AC7-9C5F-06D963A8DBD3}" dt="2019-08-30T09:49:40.496" v="172" actId="20577"/>
          <ac:spMkLst>
            <pc:docMk/>
            <pc:sldMk cId="767489014" sldId="611"/>
            <ac:spMk id="4" creationId="{469493AD-DF5A-4F18-8B8F-BBEA448D39EB}"/>
          </ac:spMkLst>
        </pc:spChg>
      </pc:sldChg>
      <pc:sldChg chg="modSp">
        <pc:chgData name="Rob Sewell" userId="c802df42025d5e1f" providerId="Windows Live" clId="Web-{945FE419-2B83-4AC7-9C5F-06D963A8DBD3}" dt="2019-08-30T09:46:00.776" v="11" actId="20577"/>
        <pc:sldMkLst>
          <pc:docMk/>
          <pc:sldMk cId="2897394968" sldId="620"/>
        </pc:sldMkLst>
        <pc:spChg chg="mod">
          <ac:chgData name="Rob Sewell" userId="c802df42025d5e1f" providerId="Windows Live" clId="Web-{945FE419-2B83-4AC7-9C5F-06D963A8DBD3}" dt="2019-08-30T09:46:00.776" v="11" actId="20577"/>
          <ac:spMkLst>
            <pc:docMk/>
            <pc:sldMk cId="2897394968" sldId="620"/>
            <ac:spMk id="3" creationId="{412EAB22-DEE9-4AED-A15D-76BDCADCA469}"/>
          </ac:spMkLst>
        </pc:spChg>
      </pc:sldChg>
      <pc:sldChg chg="modSp">
        <pc:chgData name="Rob Sewell" userId="c802df42025d5e1f" providerId="Windows Live" clId="Web-{945FE419-2B83-4AC7-9C5F-06D963A8DBD3}" dt="2019-08-30T09:49:29.215" v="169" actId="20577"/>
        <pc:sldMkLst>
          <pc:docMk/>
          <pc:sldMk cId="857325166" sldId="621"/>
        </pc:sldMkLst>
        <pc:spChg chg="mod">
          <ac:chgData name="Rob Sewell" userId="c802df42025d5e1f" providerId="Windows Live" clId="Web-{945FE419-2B83-4AC7-9C5F-06D963A8DBD3}" dt="2019-08-30T09:49:29.215" v="169" actId="20577"/>
          <ac:spMkLst>
            <pc:docMk/>
            <pc:sldMk cId="857325166" sldId="621"/>
            <ac:spMk id="8" creationId="{355E12FD-F514-4630-B8CF-4B9EF687CE2D}"/>
          </ac:spMkLst>
        </pc:spChg>
      </pc:sldChg>
      <pc:sldChg chg="add ord replId">
        <pc:chgData name="Rob Sewell" userId="c802df42025d5e1f" providerId="Windows Live" clId="Web-{945FE419-2B83-4AC7-9C5F-06D963A8DBD3}" dt="2019-08-30T09:50:15.293" v="194"/>
        <pc:sldMkLst>
          <pc:docMk/>
          <pc:sldMk cId="1817438524" sldId="622"/>
        </pc:sldMkLst>
      </pc:sldChg>
    </pc:docChg>
  </pc:docChgLst>
  <pc:docChgLst>
    <pc:chgData name="Rob Sewell" userId="c802df42025d5e1f" providerId="Windows Live" clId="Web-{606C66F5-55C1-4A2E-A0DA-C0EE52F78B56}"/>
    <pc:docChg chg="addSld delSld modSld sldOrd">
      <pc:chgData name="Rob Sewell" userId="c802df42025d5e1f" providerId="Windows Live" clId="Web-{606C66F5-55C1-4A2E-A0DA-C0EE52F78B56}" dt="2019-08-17T10:30:57.666" v="183"/>
      <pc:docMkLst>
        <pc:docMk/>
      </pc:docMkLst>
      <pc:sldChg chg="modSp mod modClrScheme chgLayout">
        <pc:chgData name="Rob Sewell" userId="c802df42025d5e1f" providerId="Windows Live" clId="Web-{606C66F5-55C1-4A2E-A0DA-C0EE52F78B56}" dt="2019-08-17T10:29:51.072" v="182"/>
        <pc:sldMkLst>
          <pc:docMk/>
          <pc:sldMk cId="1085621089" sldId="291"/>
        </pc:sldMkLst>
        <pc:spChg chg="mod ord">
          <ac:chgData name="Rob Sewell" userId="c802df42025d5e1f" providerId="Windows Live" clId="Web-{606C66F5-55C1-4A2E-A0DA-C0EE52F78B56}" dt="2019-08-17T10:29:51.072" v="182"/>
          <ac:spMkLst>
            <pc:docMk/>
            <pc:sldMk cId="1085621089" sldId="291"/>
            <ac:spMk id="2" creationId="{00000000-0000-0000-0000-000000000000}"/>
          </ac:spMkLst>
        </pc:spChg>
      </pc:sldChg>
      <pc:sldChg chg="del">
        <pc:chgData name="Rob Sewell" userId="c802df42025d5e1f" providerId="Windows Live" clId="Web-{606C66F5-55C1-4A2E-A0DA-C0EE52F78B56}" dt="2019-08-17T10:18:09.132" v="6"/>
        <pc:sldMkLst>
          <pc:docMk/>
          <pc:sldMk cId="1167667248" sldId="315"/>
        </pc:sldMkLst>
      </pc:sldChg>
      <pc:sldChg chg="del">
        <pc:chgData name="Rob Sewell" userId="c802df42025d5e1f" providerId="Windows Live" clId="Web-{606C66F5-55C1-4A2E-A0DA-C0EE52F78B56}" dt="2019-08-17T10:17:47.273" v="3"/>
        <pc:sldMkLst>
          <pc:docMk/>
          <pc:sldMk cId="1176017203" sldId="318"/>
        </pc:sldMkLst>
      </pc:sldChg>
      <pc:sldChg chg="add del">
        <pc:chgData name="Rob Sewell" userId="c802df42025d5e1f" providerId="Windows Live" clId="Web-{606C66F5-55C1-4A2E-A0DA-C0EE52F78B56}" dt="2019-08-17T10:28:55.290" v="181"/>
        <pc:sldMkLst>
          <pc:docMk/>
          <pc:sldMk cId="1690938764" sldId="321"/>
        </pc:sldMkLst>
      </pc:sldChg>
      <pc:sldChg chg="del">
        <pc:chgData name="Rob Sewell" userId="c802df42025d5e1f" providerId="Windows Live" clId="Web-{606C66F5-55C1-4A2E-A0DA-C0EE52F78B56}" dt="2019-08-17T10:17:44.507" v="2"/>
        <pc:sldMkLst>
          <pc:docMk/>
          <pc:sldMk cId="1239169279" sldId="322"/>
        </pc:sldMkLst>
      </pc:sldChg>
      <pc:sldChg chg="del">
        <pc:chgData name="Rob Sewell" userId="c802df42025d5e1f" providerId="Windows Live" clId="Web-{606C66F5-55C1-4A2E-A0DA-C0EE52F78B56}" dt="2019-08-17T10:18:30.538" v="8"/>
        <pc:sldMkLst>
          <pc:docMk/>
          <pc:sldMk cId="1919222586" sldId="324"/>
        </pc:sldMkLst>
      </pc:sldChg>
      <pc:sldChg chg="del">
        <pc:chgData name="Rob Sewell" userId="c802df42025d5e1f" providerId="Windows Live" clId="Web-{606C66F5-55C1-4A2E-A0DA-C0EE52F78B56}" dt="2019-08-17T10:28:47.603" v="180"/>
        <pc:sldMkLst>
          <pc:docMk/>
          <pc:sldMk cId="1697025877" sldId="389"/>
        </pc:sldMkLst>
      </pc:sldChg>
      <pc:sldChg chg="del">
        <pc:chgData name="Rob Sewell" userId="c802df42025d5e1f" providerId="Windows Live" clId="Web-{606C66F5-55C1-4A2E-A0DA-C0EE52F78B56}" dt="2019-08-17T10:18:32.132" v="9"/>
        <pc:sldMkLst>
          <pc:docMk/>
          <pc:sldMk cId="4116274468" sldId="590"/>
        </pc:sldMkLst>
      </pc:sldChg>
      <pc:sldChg chg="del">
        <pc:chgData name="Rob Sewell" userId="c802df42025d5e1f" providerId="Windows Live" clId="Web-{606C66F5-55C1-4A2E-A0DA-C0EE52F78B56}" dt="2019-08-17T10:30:57.666" v="183"/>
        <pc:sldMkLst>
          <pc:docMk/>
          <pc:sldMk cId="4040076486" sldId="607"/>
        </pc:sldMkLst>
      </pc:sldChg>
      <pc:sldChg chg="del">
        <pc:chgData name="Rob Sewell" userId="c802df42025d5e1f" providerId="Windows Live" clId="Web-{606C66F5-55C1-4A2E-A0DA-C0EE52F78B56}" dt="2019-08-17T10:18:10.413" v="7"/>
        <pc:sldMkLst>
          <pc:docMk/>
          <pc:sldMk cId="125693710" sldId="610"/>
        </pc:sldMkLst>
      </pc:sldChg>
      <pc:sldChg chg="new del">
        <pc:chgData name="Rob Sewell" userId="c802df42025d5e1f" providerId="Windows Live" clId="Web-{606C66F5-55C1-4A2E-A0DA-C0EE52F78B56}" dt="2019-08-17T10:28:43.197" v="179"/>
        <pc:sldMkLst>
          <pc:docMk/>
          <pc:sldMk cId="2251148907" sldId="610"/>
        </pc:sldMkLst>
      </pc:sldChg>
      <pc:sldChg chg="add">
        <pc:chgData name="Rob Sewell" userId="c802df42025d5e1f" providerId="Windows Live" clId="Web-{606C66F5-55C1-4A2E-A0DA-C0EE52F78B56}" dt="2019-08-17T10:21:53.977" v="11"/>
        <pc:sldMkLst>
          <pc:docMk/>
          <pc:sldMk cId="767489014" sldId="611"/>
        </pc:sldMkLst>
      </pc:sldChg>
      <pc:sldChg chg="add del replId">
        <pc:chgData name="Rob Sewell" userId="c802df42025d5e1f" providerId="Windows Live" clId="Web-{606C66F5-55C1-4A2E-A0DA-C0EE52F78B56}" dt="2019-08-17T10:17:42.163" v="1"/>
        <pc:sldMkLst>
          <pc:docMk/>
          <pc:sldMk cId="3722046973" sldId="611"/>
        </pc:sldMkLst>
      </pc:sldChg>
      <pc:sldChg chg="addSp modSp add del">
        <pc:chgData name="Rob Sewell" userId="c802df42025d5e1f" providerId="Windows Live" clId="Web-{606C66F5-55C1-4A2E-A0DA-C0EE52F78B56}" dt="2019-08-17T10:25:37.681" v="51"/>
        <pc:sldMkLst>
          <pc:docMk/>
          <pc:sldMk cId="1711707049" sldId="612"/>
        </pc:sldMkLst>
        <pc:picChg chg="add mod">
          <ac:chgData name="Rob Sewell" userId="c802df42025d5e1f" providerId="Windows Live" clId="Web-{606C66F5-55C1-4A2E-A0DA-C0EE52F78B56}" dt="2019-08-17T10:25:20.009" v="48" actId="1076"/>
          <ac:picMkLst>
            <pc:docMk/>
            <pc:sldMk cId="1711707049" sldId="612"/>
            <ac:picMk id="4" creationId="{241BF652-72B5-425C-B5F8-8577E8F2FE95}"/>
          </ac:picMkLst>
        </pc:picChg>
      </pc:sldChg>
      <pc:sldChg chg="add">
        <pc:chgData name="Rob Sewell" userId="c802df42025d5e1f" providerId="Windows Live" clId="Web-{606C66F5-55C1-4A2E-A0DA-C0EE52F78B56}" dt="2019-08-17T10:21:54.774" v="13"/>
        <pc:sldMkLst>
          <pc:docMk/>
          <pc:sldMk cId="4024822989" sldId="613"/>
        </pc:sldMkLst>
      </pc:sldChg>
      <pc:sldChg chg="add del">
        <pc:chgData name="Rob Sewell" userId="c802df42025d5e1f" providerId="Windows Live" clId="Web-{606C66F5-55C1-4A2E-A0DA-C0EE52F78B56}" dt="2019-08-17T10:23:57.118" v="43"/>
        <pc:sldMkLst>
          <pc:docMk/>
          <pc:sldMk cId="204799584" sldId="614"/>
        </pc:sldMkLst>
      </pc:sldChg>
      <pc:sldChg chg="add del">
        <pc:chgData name="Rob Sewell" userId="c802df42025d5e1f" providerId="Windows Live" clId="Web-{606C66F5-55C1-4A2E-A0DA-C0EE52F78B56}" dt="2019-08-17T10:23:53.915" v="39"/>
        <pc:sldMkLst>
          <pc:docMk/>
          <pc:sldMk cId="1615810658" sldId="615"/>
        </pc:sldMkLst>
      </pc:sldChg>
      <pc:sldChg chg="add del">
        <pc:chgData name="Rob Sewell" userId="c802df42025d5e1f" providerId="Windows Live" clId="Web-{606C66F5-55C1-4A2E-A0DA-C0EE52F78B56}" dt="2019-08-17T10:23:53.915" v="40"/>
        <pc:sldMkLst>
          <pc:docMk/>
          <pc:sldMk cId="1621030738" sldId="616"/>
        </pc:sldMkLst>
      </pc:sldChg>
      <pc:sldChg chg="add del">
        <pc:chgData name="Rob Sewell" userId="c802df42025d5e1f" providerId="Windows Live" clId="Web-{606C66F5-55C1-4A2E-A0DA-C0EE52F78B56}" dt="2019-08-17T10:23:53.915" v="41"/>
        <pc:sldMkLst>
          <pc:docMk/>
          <pc:sldMk cId="1918795064" sldId="617"/>
        </pc:sldMkLst>
      </pc:sldChg>
      <pc:sldChg chg="add del">
        <pc:chgData name="Rob Sewell" userId="c802df42025d5e1f" providerId="Windows Live" clId="Web-{606C66F5-55C1-4A2E-A0DA-C0EE52F78B56}" dt="2019-08-17T10:23:53.915" v="42"/>
        <pc:sldMkLst>
          <pc:docMk/>
          <pc:sldMk cId="3458898622" sldId="618"/>
        </pc:sldMkLst>
      </pc:sldChg>
      <pc:sldChg chg="add">
        <pc:chgData name="Rob Sewell" userId="c802df42025d5e1f" providerId="Windows Live" clId="Web-{606C66F5-55C1-4A2E-A0DA-C0EE52F78B56}" dt="2019-08-17T10:21:56.336" v="19"/>
        <pc:sldMkLst>
          <pc:docMk/>
          <pc:sldMk cId="1783932402" sldId="619"/>
        </pc:sldMkLst>
      </pc:sldChg>
      <pc:sldChg chg="modSp add">
        <pc:chgData name="Rob Sewell" userId="c802df42025d5e1f" providerId="Windows Live" clId="Web-{606C66F5-55C1-4A2E-A0DA-C0EE52F78B56}" dt="2019-08-17T10:22:48.712" v="38" actId="1076"/>
        <pc:sldMkLst>
          <pc:docMk/>
          <pc:sldMk cId="2897394968" sldId="620"/>
        </pc:sldMkLst>
        <pc:spChg chg="mod">
          <ac:chgData name="Rob Sewell" userId="c802df42025d5e1f" providerId="Windows Live" clId="Web-{606C66F5-55C1-4A2E-A0DA-C0EE52F78B56}" dt="2019-08-17T10:22:44.977" v="37" actId="1076"/>
          <ac:spMkLst>
            <pc:docMk/>
            <pc:sldMk cId="2897394968" sldId="620"/>
            <ac:spMk id="3" creationId="{412EAB22-DEE9-4AED-A15D-76BDCADCA469}"/>
          </ac:spMkLst>
        </pc:spChg>
        <pc:spChg chg="mod">
          <ac:chgData name="Rob Sewell" userId="c802df42025d5e1f" providerId="Windows Live" clId="Web-{606C66F5-55C1-4A2E-A0DA-C0EE52F78B56}" dt="2019-08-17T10:22:48.712" v="38" actId="1076"/>
          <ac:spMkLst>
            <pc:docMk/>
            <pc:sldMk cId="2897394968" sldId="620"/>
            <ac:spMk id="4" creationId="{1CF153A5-B7B0-4A9D-8BF1-A6B55598E74E}"/>
          </ac:spMkLst>
        </pc:spChg>
      </pc:sldChg>
      <pc:sldChg chg="addSp modSp add ord replId">
        <pc:chgData name="Rob Sewell" userId="c802df42025d5e1f" providerId="Windows Live" clId="Web-{606C66F5-55C1-4A2E-A0DA-C0EE52F78B56}" dt="2019-08-17T10:28:35.853" v="176" actId="20577"/>
        <pc:sldMkLst>
          <pc:docMk/>
          <pc:sldMk cId="857325166" sldId="621"/>
        </pc:sldMkLst>
        <pc:spChg chg="mod">
          <ac:chgData name="Rob Sewell" userId="c802df42025d5e1f" providerId="Windows Live" clId="Web-{606C66F5-55C1-4A2E-A0DA-C0EE52F78B56}" dt="2019-08-17T10:28:35.853" v="176" actId="20577"/>
          <ac:spMkLst>
            <pc:docMk/>
            <pc:sldMk cId="857325166" sldId="621"/>
            <ac:spMk id="8" creationId="{355E12FD-F514-4630-B8CF-4B9EF687CE2D}"/>
          </ac:spMkLst>
        </pc:spChg>
        <pc:picChg chg="add mod">
          <ac:chgData name="Rob Sewell" userId="c802df42025d5e1f" providerId="Windows Live" clId="Web-{606C66F5-55C1-4A2E-A0DA-C0EE52F78B56}" dt="2019-08-17T10:26:01.790" v="56" actId="14100"/>
          <ac:picMkLst>
            <pc:docMk/>
            <pc:sldMk cId="857325166" sldId="621"/>
            <ac:picMk id="2" creationId="{E264D3F0-C8D2-43D9-83E6-9C259EF20D51}"/>
          </ac:picMkLst>
        </pc:picChg>
      </pc:sldChg>
      <pc:sldMasterChg chg="addSldLayout">
        <pc:chgData name="Rob Sewell" userId="c802df42025d5e1f" providerId="Windows Live" clId="Web-{606C66F5-55C1-4A2E-A0DA-C0EE52F78B56}" dt="2019-08-17T10:21:53.977" v="11"/>
        <pc:sldMasterMkLst>
          <pc:docMk/>
          <pc:sldMasterMk cId="936760039" sldId="2147483675"/>
        </pc:sldMasterMkLst>
        <pc:sldLayoutChg chg="add replId">
          <pc:chgData name="Rob Sewell" userId="c802df42025d5e1f" providerId="Windows Live" clId="Web-{606C66F5-55C1-4A2E-A0DA-C0EE52F78B56}" dt="2019-08-17T10:21:53.977" v="11"/>
          <pc:sldLayoutMkLst>
            <pc:docMk/>
            <pc:sldMasterMk cId="936760039" sldId="2147483675"/>
            <pc:sldLayoutMk cId="3823589473" sldId="2147483732"/>
          </pc:sldLayoutMkLst>
        </pc:sldLayoutChg>
      </pc:sldMasterChg>
    </pc:docChg>
  </pc:docChgLst>
  <pc:docChgLst>
    <pc:chgData name="Rob Sewell" userId="c802df42025d5e1f" providerId="LiveId" clId="{FE4DA928-8676-4977-9994-C04092CC6CED}"/>
    <pc:docChg chg="undo custSel addSld delSld modSld sldOrd">
      <pc:chgData name="Rob Sewell" userId="c802df42025d5e1f" providerId="LiveId" clId="{FE4DA928-8676-4977-9994-C04092CC6CED}" dt="2018-11-02T07:15:07.981" v="2532" actId="14100"/>
      <pc:docMkLst>
        <pc:docMk/>
      </pc:docMkLst>
      <pc:sldChg chg="addSp delSp modSp">
        <pc:chgData name="Rob Sewell" userId="c802df42025d5e1f" providerId="LiveId" clId="{FE4DA928-8676-4977-9994-C04092CC6CED}" dt="2018-10-31T17:09:45.129" v="160" actId="1076"/>
        <pc:sldMkLst>
          <pc:docMk/>
          <pc:sldMk cId="3987161561" sldId="271"/>
        </pc:sldMkLst>
        <pc:spChg chg="add mod">
          <ac:chgData name="Rob Sewell" userId="c802df42025d5e1f" providerId="LiveId" clId="{FE4DA928-8676-4977-9994-C04092CC6CED}" dt="2018-10-31T17:09:45.129" v="160" actId="1076"/>
          <ac:spMkLst>
            <pc:docMk/>
            <pc:sldMk cId="3987161561" sldId="271"/>
            <ac:spMk id="3" creationId="{77FF6200-CD25-4BFB-87AE-CCCF7587B32A}"/>
          </ac:spMkLst>
        </pc:spChg>
        <pc:spChg chg="del">
          <ac:chgData name="Rob Sewell" userId="c802df42025d5e1f" providerId="LiveId" clId="{FE4DA928-8676-4977-9994-C04092CC6CED}" dt="2018-10-31T17:02:16.676" v="140" actId="478"/>
          <ac:spMkLst>
            <pc:docMk/>
            <pc:sldMk cId="3987161561" sldId="271"/>
            <ac:spMk id="9218" creationId="{00000000-0000-0000-0000-000000000000}"/>
          </ac:spMkLst>
        </pc:spChg>
        <pc:picChg chg="add del mod">
          <ac:chgData name="Rob Sewell" userId="c802df42025d5e1f" providerId="LiveId" clId="{FE4DA928-8676-4977-9994-C04092CC6CED}" dt="2018-10-31T17:09:17.155" v="155" actId="478"/>
          <ac:picMkLst>
            <pc:docMk/>
            <pc:sldMk cId="3987161561" sldId="271"/>
            <ac:picMk id="2" creationId="{5D7A995B-257E-475E-B383-CCFD85DED275}"/>
          </ac:picMkLst>
        </pc:picChg>
        <pc:picChg chg="del mod">
          <ac:chgData name="Rob Sewell" userId="c802df42025d5e1f" providerId="LiveId" clId="{FE4DA928-8676-4977-9994-C04092CC6CED}" dt="2018-10-31T17:02:05.816" v="139" actId="478"/>
          <ac:picMkLst>
            <pc:docMk/>
            <pc:sldMk cId="3987161561" sldId="271"/>
            <ac:picMk id="4" creationId="{1377CEF6-7931-489F-A719-AB556C385D34}"/>
          </ac:picMkLst>
        </pc:picChg>
        <pc:picChg chg="add mod">
          <ac:chgData name="Rob Sewell" userId="c802df42025d5e1f" providerId="LiveId" clId="{FE4DA928-8676-4977-9994-C04092CC6CED}" dt="2018-10-31T17:09:24.671" v="157" actId="1076"/>
          <ac:picMkLst>
            <pc:docMk/>
            <pc:sldMk cId="3987161561" sldId="271"/>
            <ac:picMk id="5" creationId="{96261C37-D322-4E6E-986E-452E14038F35}"/>
          </ac:picMkLst>
        </pc:picChg>
        <pc:picChg chg="del">
          <ac:chgData name="Rob Sewell" userId="c802df42025d5e1f" providerId="LiveId" clId="{FE4DA928-8676-4977-9994-C04092CC6CED}" dt="2018-10-31T17:02:18.788" v="141" actId="478"/>
          <ac:picMkLst>
            <pc:docMk/>
            <pc:sldMk cId="3987161561" sldId="271"/>
            <ac:picMk id="14" creationId="{09CB5257-C3BF-4C9B-B5B3-0C07224F8D16}"/>
          </ac:picMkLst>
        </pc:picChg>
        <pc:picChg chg="del mod">
          <ac:chgData name="Rob Sewell" userId="c802df42025d5e1f" providerId="LiveId" clId="{FE4DA928-8676-4977-9994-C04092CC6CED}" dt="2018-10-31T17:08:02.191" v="146" actId="478"/>
          <ac:picMkLst>
            <pc:docMk/>
            <pc:sldMk cId="3987161561" sldId="271"/>
            <ac:picMk id="15" creationId="{9584DAB6-46FE-4E94-9920-41A172545361}"/>
          </ac:picMkLst>
        </pc:picChg>
      </pc:sldChg>
      <pc:sldChg chg="delSp modSp">
        <pc:chgData name="Rob Sewell" userId="c802df42025d5e1f" providerId="LiveId" clId="{FE4DA928-8676-4977-9994-C04092CC6CED}" dt="2018-10-31T17:15:27.966" v="177" actId="14100"/>
        <pc:sldMkLst>
          <pc:docMk/>
          <pc:sldMk cId="4147351338" sldId="285"/>
        </pc:sldMkLst>
        <pc:spChg chg="mod">
          <ac:chgData name="Rob Sewell" userId="c802df42025d5e1f" providerId="LiveId" clId="{FE4DA928-8676-4977-9994-C04092CC6CED}" dt="2018-10-31T17:15:27.966" v="177" actId="14100"/>
          <ac:spMkLst>
            <pc:docMk/>
            <pc:sldMk cId="4147351338" sldId="285"/>
            <ac:spMk id="6" creationId="{7853CE0E-EA4E-4A2A-92A8-EF66B9E35A5F}"/>
          </ac:spMkLst>
        </pc:spChg>
        <pc:spChg chg="mod">
          <ac:chgData name="Rob Sewell" userId="c802df42025d5e1f" providerId="LiveId" clId="{FE4DA928-8676-4977-9994-C04092CC6CED}" dt="2018-10-31T17:14:30.082" v="167" actId="114"/>
          <ac:spMkLst>
            <pc:docMk/>
            <pc:sldMk cId="4147351338" sldId="285"/>
            <ac:spMk id="7" creationId="{7FD9D076-4453-4611-B487-266EF95D71B5}"/>
          </ac:spMkLst>
        </pc:spChg>
        <pc:spChg chg="mod">
          <ac:chgData name="Rob Sewell" userId="c802df42025d5e1f" providerId="LiveId" clId="{FE4DA928-8676-4977-9994-C04092CC6CED}" dt="2018-10-31T17:15:02.753" v="175" actId="14100"/>
          <ac:spMkLst>
            <pc:docMk/>
            <pc:sldMk cId="4147351338" sldId="285"/>
            <ac:spMk id="9218" creationId="{00000000-0000-0000-0000-000000000000}"/>
          </ac:spMkLst>
        </pc:spChg>
        <pc:picChg chg="del">
          <ac:chgData name="Rob Sewell" userId="c802df42025d5e1f" providerId="LiveId" clId="{FE4DA928-8676-4977-9994-C04092CC6CED}" dt="2018-10-31T17:14:02.060" v="163" actId="478"/>
          <ac:picMkLst>
            <pc:docMk/>
            <pc:sldMk cId="4147351338" sldId="285"/>
            <ac:picMk id="4" creationId="{1377CEF6-7931-489F-A719-AB556C385D34}"/>
          </ac:picMkLst>
        </pc:picChg>
        <pc:picChg chg="mod">
          <ac:chgData name="Rob Sewell" userId="c802df42025d5e1f" providerId="LiveId" clId="{FE4DA928-8676-4977-9994-C04092CC6CED}" dt="2018-10-31T17:15:12.614" v="176" actId="1076"/>
          <ac:picMkLst>
            <pc:docMk/>
            <pc:sldMk cId="4147351338" sldId="285"/>
            <ac:picMk id="14" creationId="{09CB5257-C3BF-4C9B-B5B3-0C07224F8D16}"/>
          </ac:picMkLst>
        </pc:picChg>
      </pc:sldChg>
      <pc:sldChg chg="addSp delSp modSp delAnim">
        <pc:chgData name="Rob Sewell" userId="c802df42025d5e1f" providerId="LiveId" clId="{FE4DA928-8676-4977-9994-C04092CC6CED}" dt="2018-10-31T17:24:33.563" v="265" actId="255"/>
        <pc:sldMkLst>
          <pc:docMk/>
          <pc:sldMk cId="1160534513" sldId="286"/>
        </pc:sldMkLst>
        <pc:spChg chg="add mod ord">
          <ac:chgData name="Rob Sewell" userId="c802df42025d5e1f" providerId="LiveId" clId="{FE4DA928-8676-4977-9994-C04092CC6CED}" dt="2018-10-31T17:22:28.132" v="219" actId="166"/>
          <ac:spMkLst>
            <pc:docMk/>
            <pc:sldMk cId="1160534513" sldId="286"/>
            <ac:spMk id="2" creationId="{B2B0AC31-469B-4398-AD02-AB13EE30FF3B}"/>
          </ac:spMkLst>
        </pc:spChg>
        <pc:spChg chg="add mod">
          <ac:chgData name="Rob Sewell" userId="c802df42025d5e1f" providerId="LiveId" clId="{FE4DA928-8676-4977-9994-C04092CC6CED}" dt="2018-10-31T17:24:33.563" v="265" actId="255"/>
          <ac:spMkLst>
            <pc:docMk/>
            <pc:sldMk cId="1160534513" sldId="286"/>
            <ac:spMk id="6" creationId="{D86B5092-21C9-40F8-AC5B-0E5620C6A5AF}"/>
          </ac:spMkLst>
        </pc:spChg>
        <pc:spChg chg="del mod">
          <ac:chgData name="Rob Sewell" userId="c802df42025d5e1f" providerId="LiveId" clId="{FE4DA928-8676-4977-9994-C04092CC6CED}" dt="2018-10-31T17:20:18.589" v="209" actId="478"/>
          <ac:spMkLst>
            <pc:docMk/>
            <pc:sldMk cId="1160534513" sldId="286"/>
            <ac:spMk id="8" creationId="{00F75F49-A2DC-4B4C-B2AF-2AF04E1CFE01}"/>
          </ac:spMkLst>
        </pc:spChg>
        <pc:spChg chg="del mod">
          <ac:chgData name="Rob Sewell" userId="c802df42025d5e1f" providerId="LiveId" clId="{FE4DA928-8676-4977-9994-C04092CC6CED}" dt="2018-10-31T17:20:14.426" v="208" actId="478"/>
          <ac:spMkLst>
            <pc:docMk/>
            <pc:sldMk cId="1160534513" sldId="286"/>
            <ac:spMk id="9218" creationId="{00000000-0000-0000-0000-000000000000}"/>
          </ac:spMkLst>
        </pc:spChg>
        <pc:picChg chg="add mod">
          <ac:chgData name="Rob Sewell" userId="c802df42025d5e1f" providerId="LiveId" clId="{FE4DA928-8676-4977-9994-C04092CC6CED}" dt="2018-10-31T17:22:45.324" v="222" actId="14100"/>
          <ac:picMkLst>
            <pc:docMk/>
            <pc:sldMk cId="1160534513" sldId="286"/>
            <ac:picMk id="5" creationId="{587CB54D-E9ED-418D-8D5F-1EBCDD8D81A9}"/>
          </ac:picMkLst>
        </pc:picChg>
        <pc:picChg chg="del">
          <ac:chgData name="Rob Sewell" userId="c802df42025d5e1f" providerId="LiveId" clId="{FE4DA928-8676-4977-9994-C04092CC6CED}" dt="2018-10-31T17:20:09.845" v="207" actId="478"/>
          <ac:picMkLst>
            <pc:docMk/>
            <pc:sldMk cId="1160534513" sldId="286"/>
            <ac:picMk id="14" creationId="{09CB5257-C3BF-4C9B-B5B3-0C07224F8D16}"/>
          </ac:picMkLst>
        </pc:picChg>
      </pc:sldChg>
      <pc:sldChg chg="delSp modSp">
        <pc:chgData name="Rob Sewell" userId="c802df42025d5e1f" providerId="LiveId" clId="{FE4DA928-8676-4977-9994-C04092CC6CED}" dt="2018-10-31T19:08:18.458" v="2524" actId="20577"/>
        <pc:sldMkLst>
          <pc:docMk/>
          <pc:sldMk cId="347026046" sldId="287"/>
        </pc:sldMkLst>
        <pc:spChg chg="mod">
          <ac:chgData name="Rob Sewell" userId="c802df42025d5e1f" providerId="LiveId" clId="{FE4DA928-8676-4977-9994-C04092CC6CED}" dt="2018-10-31T19:08:18.458" v="2524" actId="20577"/>
          <ac:spMkLst>
            <pc:docMk/>
            <pc:sldMk cId="347026046" sldId="287"/>
            <ac:spMk id="9218" creationId="{00000000-0000-0000-0000-000000000000}"/>
          </ac:spMkLst>
        </pc:spChg>
        <pc:picChg chg="del">
          <ac:chgData name="Rob Sewell" userId="c802df42025d5e1f" providerId="LiveId" clId="{FE4DA928-8676-4977-9994-C04092CC6CED}" dt="2018-10-31T19:07:28.728" v="2513" actId="478"/>
          <ac:picMkLst>
            <pc:docMk/>
            <pc:sldMk cId="347026046" sldId="287"/>
            <ac:picMk id="4" creationId="{1377CEF6-7931-489F-A719-AB556C385D34}"/>
          </ac:picMkLst>
        </pc:picChg>
        <pc:picChg chg="mod">
          <ac:chgData name="Rob Sewell" userId="c802df42025d5e1f" providerId="LiveId" clId="{FE4DA928-8676-4977-9994-C04092CC6CED}" dt="2018-10-31T19:07:48.150" v="2516" actId="1076"/>
          <ac:picMkLst>
            <pc:docMk/>
            <pc:sldMk cId="347026046" sldId="287"/>
            <ac:picMk id="10" creationId="{8C715360-F12A-4203-AA09-9A11C58BF9EC}"/>
          </ac:picMkLst>
        </pc:picChg>
      </pc:sldChg>
      <pc:sldChg chg="addSp delSp modSp">
        <pc:chgData name="Rob Sewell" userId="c802df42025d5e1f" providerId="LiveId" clId="{FE4DA928-8676-4977-9994-C04092CC6CED}" dt="2018-10-31T18:24:52.671" v="2196" actId="1076"/>
        <pc:sldMkLst>
          <pc:docMk/>
          <pc:sldMk cId="2074835815" sldId="288"/>
        </pc:sldMkLst>
        <pc:spChg chg="add mod">
          <ac:chgData name="Rob Sewell" userId="c802df42025d5e1f" providerId="LiveId" clId="{FE4DA928-8676-4977-9994-C04092CC6CED}" dt="2018-10-31T18:20:47.784" v="1594" actId="1076"/>
          <ac:spMkLst>
            <pc:docMk/>
            <pc:sldMk cId="2074835815" sldId="288"/>
            <ac:spMk id="2" creationId="{4147DE7F-C4FC-4097-875E-14BF2C073C13}"/>
          </ac:spMkLst>
        </pc:spChg>
        <pc:spChg chg="add mod">
          <ac:chgData name="Rob Sewell" userId="c802df42025d5e1f" providerId="LiveId" clId="{FE4DA928-8676-4977-9994-C04092CC6CED}" dt="2018-10-31T18:23:53.865" v="2182" actId="20577"/>
          <ac:spMkLst>
            <pc:docMk/>
            <pc:sldMk cId="2074835815" sldId="288"/>
            <ac:spMk id="6" creationId="{32F7CCAA-8279-4620-812D-FD4099418D2E}"/>
          </ac:spMkLst>
        </pc:spChg>
        <pc:spChg chg="del">
          <ac:chgData name="Rob Sewell" userId="c802df42025d5e1f" providerId="LiveId" clId="{FE4DA928-8676-4977-9994-C04092CC6CED}" dt="2018-10-31T18:20:36.378" v="1590" actId="478"/>
          <ac:spMkLst>
            <pc:docMk/>
            <pc:sldMk cId="2074835815" sldId="288"/>
            <ac:spMk id="7" creationId="{060FD76E-33B1-44B2-941D-BC7D73792BB9}"/>
          </ac:spMkLst>
        </pc:spChg>
        <pc:spChg chg="add mod">
          <ac:chgData name="Rob Sewell" userId="c802df42025d5e1f" providerId="LiveId" clId="{FE4DA928-8676-4977-9994-C04092CC6CED}" dt="2018-10-31T18:24:52.671" v="2196" actId="1076"/>
          <ac:spMkLst>
            <pc:docMk/>
            <pc:sldMk cId="2074835815" sldId="288"/>
            <ac:spMk id="8" creationId="{2551128D-24C8-425A-896E-574F93B8F475}"/>
          </ac:spMkLst>
        </pc:spChg>
        <pc:spChg chg="del">
          <ac:chgData name="Rob Sewell" userId="c802df42025d5e1f" providerId="LiveId" clId="{FE4DA928-8676-4977-9994-C04092CC6CED}" dt="2018-10-31T18:20:38.705" v="1591" actId="478"/>
          <ac:spMkLst>
            <pc:docMk/>
            <pc:sldMk cId="2074835815" sldId="288"/>
            <ac:spMk id="9218" creationId="{00000000-0000-0000-0000-000000000000}"/>
          </ac:spMkLst>
        </pc:spChg>
        <pc:picChg chg="add mod modCrop">
          <ac:chgData name="Rob Sewell" userId="c802df42025d5e1f" providerId="LiveId" clId="{FE4DA928-8676-4977-9994-C04092CC6CED}" dt="2018-10-31T18:22:44.984" v="2168" actId="732"/>
          <ac:picMkLst>
            <pc:docMk/>
            <pc:sldMk cId="2074835815" sldId="288"/>
            <ac:picMk id="5" creationId="{9A5B8E68-05D9-478B-8F40-B929CE686436}"/>
          </ac:picMkLst>
        </pc:picChg>
        <pc:picChg chg="del">
          <ac:chgData name="Rob Sewell" userId="c802df42025d5e1f" providerId="LiveId" clId="{FE4DA928-8676-4977-9994-C04092CC6CED}" dt="2018-10-31T18:20:40.759" v="1592" actId="478"/>
          <ac:picMkLst>
            <pc:docMk/>
            <pc:sldMk cId="2074835815" sldId="288"/>
            <ac:picMk id="14" creationId="{09CB5257-C3BF-4C9B-B5B3-0C07224F8D16}"/>
          </ac:picMkLst>
        </pc:picChg>
      </pc:sldChg>
      <pc:sldChg chg="modSp">
        <pc:chgData name="Rob Sewell" userId="c802df42025d5e1f" providerId="LiveId" clId="{FE4DA928-8676-4977-9994-C04092CC6CED}" dt="2018-10-31T16:50:48.626" v="53" actId="1076"/>
        <pc:sldMkLst>
          <pc:docMk/>
          <pc:sldMk cId="1085621089" sldId="291"/>
        </pc:sldMkLst>
        <pc:spChg chg="mod">
          <ac:chgData name="Rob Sewell" userId="c802df42025d5e1f" providerId="LiveId" clId="{FE4DA928-8676-4977-9994-C04092CC6CED}" dt="2018-10-31T16:47:59.129" v="17" actId="122"/>
          <ac:spMkLst>
            <pc:docMk/>
            <pc:sldMk cId="1085621089" sldId="291"/>
            <ac:spMk id="2" creationId="{00000000-0000-0000-0000-000000000000}"/>
          </ac:spMkLst>
        </pc:spChg>
        <pc:picChg chg="mod">
          <ac:chgData name="Rob Sewell" userId="c802df42025d5e1f" providerId="LiveId" clId="{FE4DA928-8676-4977-9994-C04092CC6CED}" dt="2018-10-31T16:50:48.626" v="53" actId="1076"/>
          <ac:picMkLst>
            <pc:docMk/>
            <pc:sldMk cId="1085621089" sldId="291"/>
            <ac:picMk id="6" creationId="{6913CAAB-8A43-4128-9360-0CAC0765F5CA}"/>
          </ac:picMkLst>
        </pc:picChg>
      </pc:sldChg>
      <pc:sldChg chg="modSp">
        <pc:chgData name="Rob Sewell" userId="c802df42025d5e1f" providerId="LiveId" clId="{FE4DA928-8676-4977-9994-C04092CC6CED}" dt="2018-10-31T17:16:25.965" v="189" actId="14100"/>
        <pc:sldMkLst>
          <pc:docMk/>
          <pc:sldMk cId="188231363" sldId="292"/>
        </pc:sldMkLst>
        <pc:spChg chg="mod">
          <ac:chgData name="Rob Sewell" userId="c802df42025d5e1f" providerId="LiveId" clId="{FE4DA928-8676-4977-9994-C04092CC6CED}" dt="2018-10-31T17:16:25.965" v="189" actId="14100"/>
          <ac:spMkLst>
            <pc:docMk/>
            <pc:sldMk cId="188231363" sldId="292"/>
            <ac:spMk id="2" creationId="{00000000-0000-0000-0000-000000000000}"/>
          </ac:spMkLst>
        </pc:spChg>
        <pc:spChg chg="mod">
          <ac:chgData name="Rob Sewell" userId="c802df42025d5e1f" providerId="LiveId" clId="{FE4DA928-8676-4977-9994-C04092CC6CED}" dt="2018-10-31T17:16:00.357" v="183" actId="20577"/>
          <ac:spMkLst>
            <pc:docMk/>
            <pc:sldMk cId="188231363" sldId="292"/>
            <ac:spMk id="7" creationId="{00000000-0000-0000-0000-000000000000}"/>
          </ac:spMkLst>
        </pc:spChg>
      </pc:sldChg>
      <pc:sldChg chg="add">
        <pc:chgData name="Rob Sewell" userId="c802df42025d5e1f" providerId="LiveId" clId="{FE4DA928-8676-4977-9994-C04092CC6CED}" dt="2018-10-31T16:45:02.338" v="0"/>
        <pc:sldMkLst>
          <pc:docMk/>
          <pc:sldMk cId="1167667248" sldId="315"/>
        </pc:sldMkLst>
      </pc:sldChg>
      <pc:sldChg chg="add">
        <pc:chgData name="Rob Sewell" userId="c802df42025d5e1f" providerId="LiveId" clId="{FE4DA928-8676-4977-9994-C04092CC6CED}" dt="2018-10-31T16:45:02.338" v="0"/>
        <pc:sldMkLst>
          <pc:docMk/>
          <pc:sldMk cId="1176017203" sldId="318"/>
        </pc:sldMkLst>
      </pc:sldChg>
      <pc:sldChg chg="modSp add">
        <pc:chgData name="Rob Sewell" userId="c802df42025d5e1f" providerId="LiveId" clId="{FE4DA928-8676-4977-9994-C04092CC6CED}" dt="2018-10-31T16:45:38.744" v="8" actId="20577"/>
        <pc:sldMkLst>
          <pc:docMk/>
          <pc:sldMk cId="1690938764" sldId="321"/>
        </pc:sldMkLst>
        <pc:spChg chg="mod">
          <ac:chgData name="Rob Sewell" userId="c802df42025d5e1f" providerId="LiveId" clId="{FE4DA928-8676-4977-9994-C04092CC6CED}" dt="2018-10-31T16:45:38.744" v="8" actId="20577"/>
          <ac:spMkLst>
            <pc:docMk/>
            <pc:sldMk cId="1690938764" sldId="321"/>
            <ac:spMk id="2" creationId="{00000000-0000-0000-0000-000000000000}"/>
          </ac:spMkLst>
        </pc:spChg>
        <pc:spChg chg="mod">
          <ac:chgData name="Rob Sewell" userId="c802df42025d5e1f" providerId="LiveId" clId="{FE4DA928-8676-4977-9994-C04092CC6CED}" dt="2018-10-31T16:45:32.097" v="3" actId="20577"/>
          <ac:spMkLst>
            <pc:docMk/>
            <pc:sldMk cId="1690938764" sldId="321"/>
            <ac:spMk id="4" creationId="{00000000-0000-0000-0000-000000000000}"/>
          </ac:spMkLst>
        </pc:spChg>
      </pc:sldChg>
      <pc:sldChg chg="add">
        <pc:chgData name="Rob Sewell" userId="c802df42025d5e1f" providerId="LiveId" clId="{FE4DA928-8676-4977-9994-C04092CC6CED}" dt="2018-10-31T16:45:02.338" v="0"/>
        <pc:sldMkLst>
          <pc:docMk/>
          <pc:sldMk cId="1239169279" sldId="322"/>
        </pc:sldMkLst>
      </pc:sldChg>
      <pc:sldChg chg="modSp add">
        <pc:chgData name="Rob Sewell" userId="c802df42025d5e1f" providerId="LiveId" clId="{FE4DA928-8676-4977-9994-C04092CC6CED}" dt="2018-10-31T16:50:27.530" v="49" actId="1076"/>
        <pc:sldMkLst>
          <pc:docMk/>
          <pc:sldMk cId="1697025877" sldId="389"/>
        </pc:sldMkLst>
        <pc:spChg chg="mod">
          <ac:chgData name="Rob Sewell" userId="c802df42025d5e1f" providerId="LiveId" clId="{FE4DA928-8676-4977-9994-C04092CC6CED}" dt="2018-10-31T16:50:27.530" v="49" actId="1076"/>
          <ac:spMkLst>
            <pc:docMk/>
            <pc:sldMk cId="1697025877" sldId="389"/>
            <ac:spMk id="17" creationId="{C04B4459-0F6F-4AF0-8B03-FAC52111A7CE}"/>
          </ac:spMkLst>
        </pc:spChg>
      </pc:sldChg>
      <pc:sldChg chg="addSp modSp add ord">
        <pc:chgData name="Rob Sewell" userId="c802df42025d5e1f" providerId="LiveId" clId="{FE4DA928-8676-4977-9994-C04092CC6CED}" dt="2018-10-31T16:59:39.208" v="122" actId="20577"/>
        <pc:sldMkLst>
          <pc:docMk/>
          <pc:sldMk cId="3159909004" sldId="592"/>
        </pc:sldMkLst>
        <pc:spChg chg="mod">
          <ac:chgData name="Rob Sewell" userId="c802df42025d5e1f" providerId="LiveId" clId="{FE4DA928-8676-4977-9994-C04092CC6CED}" dt="2018-10-31T16:59:39.208" v="122" actId="20577"/>
          <ac:spMkLst>
            <pc:docMk/>
            <pc:sldMk cId="3159909004" sldId="592"/>
            <ac:spMk id="2" creationId="{00000000-0000-0000-0000-000000000000}"/>
          </ac:spMkLst>
        </pc:spChg>
        <pc:picChg chg="add mod">
          <ac:chgData name="Rob Sewell" userId="c802df42025d5e1f" providerId="LiveId" clId="{FE4DA928-8676-4977-9994-C04092CC6CED}" dt="2018-10-31T16:57:22.483" v="95" actId="1076"/>
          <ac:picMkLst>
            <pc:docMk/>
            <pc:sldMk cId="3159909004" sldId="592"/>
            <ac:picMk id="4" creationId="{51786C2A-E516-4D21-908B-E4B0D1F4B4E5}"/>
          </ac:picMkLst>
        </pc:picChg>
      </pc:sldChg>
      <pc:sldChg chg="delSp modSp add modNotesTx">
        <pc:chgData name="Rob Sewell" userId="c802df42025d5e1f" providerId="LiveId" clId="{FE4DA928-8676-4977-9994-C04092CC6CED}" dt="2018-10-31T18:39:36.132" v="2354" actId="20577"/>
        <pc:sldMkLst>
          <pc:docMk/>
          <pc:sldMk cId="3664803853" sldId="593"/>
        </pc:sldMkLst>
        <pc:picChg chg="mod">
          <ac:chgData name="Rob Sewell" userId="c802df42025d5e1f" providerId="LiveId" clId="{FE4DA928-8676-4977-9994-C04092CC6CED}" dt="2018-10-31T17:20:42.277" v="213" actId="1076"/>
          <ac:picMkLst>
            <pc:docMk/>
            <pc:sldMk cId="3664803853" sldId="593"/>
            <ac:picMk id="4" creationId="{51786C2A-E516-4D21-908B-E4B0D1F4B4E5}"/>
          </ac:picMkLst>
        </pc:picChg>
        <pc:picChg chg="del">
          <ac:chgData name="Rob Sewell" userId="c802df42025d5e1f" providerId="LiveId" clId="{FE4DA928-8676-4977-9994-C04092CC6CED}" dt="2018-10-31T16:57:44.387" v="105" actId="478"/>
          <ac:picMkLst>
            <pc:docMk/>
            <pc:sldMk cId="3664803853" sldId="593"/>
            <ac:picMk id="6" creationId="{6913CAAB-8A43-4128-9360-0CAC0765F5CA}"/>
          </ac:picMkLst>
        </pc:picChg>
      </pc:sldChg>
      <pc:sldChg chg="addSp delSp modSp add modTransition">
        <pc:chgData name="Rob Sewell" userId="c802df42025d5e1f" providerId="LiveId" clId="{FE4DA928-8676-4977-9994-C04092CC6CED}" dt="2018-10-31T17:21:25.021" v="215" actId="1076"/>
        <pc:sldMkLst>
          <pc:docMk/>
          <pc:sldMk cId="3015818415" sldId="594"/>
        </pc:sldMkLst>
        <pc:spChg chg="mod">
          <ac:chgData name="Rob Sewell" userId="c802df42025d5e1f" providerId="LiveId" clId="{FE4DA928-8676-4977-9994-C04092CC6CED}" dt="2018-10-31T16:59:53.796" v="134" actId="20577"/>
          <ac:spMkLst>
            <pc:docMk/>
            <pc:sldMk cId="3015818415" sldId="594"/>
            <ac:spMk id="2" creationId="{00000000-0000-0000-0000-000000000000}"/>
          </ac:spMkLst>
        </pc:spChg>
        <pc:spChg chg="add mod">
          <ac:chgData name="Rob Sewell" userId="c802df42025d5e1f" providerId="LiveId" clId="{FE4DA928-8676-4977-9994-C04092CC6CED}" dt="2018-10-31T17:21:25.021" v="215" actId="1076"/>
          <ac:spMkLst>
            <pc:docMk/>
            <pc:sldMk cId="3015818415" sldId="594"/>
            <ac:spMk id="3" creationId="{30A570BD-53EB-4189-A3E2-90E59FC261A4}"/>
          </ac:spMkLst>
        </pc:spChg>
        <pc:picChg chg="del">
          <ac:chgData name="Rob Sewell" userId="c802df42025d5e1f" providerId="LiveId" clId="{FE4DA928-8676-4977-9994-C04092CC6CED}" dt="2018-10-31T16:59:47.428" v="124" actId="478"/>
          <ac:picMkLst>
            <pc:docMk/>
            <pc:sldMk cId="3015818415" sldId="594"/>
            <ac:picMk id="6" creationId="{6913CAAB-8A43-4128-9360-0CAC0765F5CA}"/>
          </ac:picMkLst>
        </pc:picChg>
      </pc:sldChg>
      <pc:sldChg chg="addSp delSp modSp add modAnim">
        <pc:chgData name="Rob Sewell" userId="c802df42025d5e1f" providerId="LiveId" clId="{FE4DA928-8676-4977-9994-C04092CC6CED}" dt="2018-10-31T17:30:58.879" v="315"/>
        <pc:sldMkLst>
          <pc:docMk/>
          <pc:sldMk cId="2678568651" sldId="596"/>
        </pc:sldMkLst>
        <pc:spChg chg="add mod">
          <ac:chgData name="Rob Sewell" userId="c802df42025d5e1f" providerId="LiveId" clId="{FE4DA928-8676-4977-9994-C04092CC6CED}" dt="2018-10-31T17:28:05.909" v="302" actId="20577"/>
          <ac:spMkLst>
            <pc:docMk/>
            <pc:sldMk cId="2678568651" sldId="596"/>
            <ac:spMk id="3" creationId="{A29B6845-5056-4C93-863D-97601D9A41A0}"/>
          </ac:spMkLst>
        </pc:spChg>
        <pc:spChg chg="add del mod">
          <ac:chgData name="Rob Sewell" userId="c802df42025d5e1f" providerId="LiveId" clId="{FE4DA928-8676-4977-9994-C04092CC6CED}" dt="2018-10-31T17:30:32.453" v="312" actId="478"/>
          <ac:spMkLst>
            <pc:docMk/>
            <pc:sldMk cId="2678568651" sldId="596"/>
            <ac:spMk id="7" creationId="{01CFF505-9785-4B9B-B2F4-06EFC0890ECE}"/>
          </ac:spMkLst>
        </pc:spChg>
        <pc:spChg chg="add mod">
          <ac:chgData name="Rob Sewell" userId="c802df42025d5e1f" providerId="LiveId" clId="{FE4DA928-8676-4977-9994-C04092CC6CED}" dt="2018-10-31T17:30:28.503" v="311" actId="207"/>
          <ac:spMkLst>
            <pc:docMk/>
            <pc:sldMk cId="2678568651" sldId="596"/>
            <ac:spMk id="9" creationId="{8725B948-0F4A-4331-AC1E-9559A69499DF}"/>
          </ac:spMkLst>
        </pc:spChg>
        <pc:picChg chg="mod">
          <ac:chgData name="Rob Sewell" userId="c802df42025d5e1f" providerId="LiveId" clId="{FE4DA928-8676-4977-9994-C04092CC6CED}" dt="2018-10-31T17:30:01.292" v="307" actId="1076"/>
          <ac:picMkLst>
            <pc:docMk/>
            <pc:sldMk cId="2678568651" sldId="596"/>
            <ac:picMk id="5" creationId="{587CB54D-E9ED-418D-8D5F-1EBCDD8D81A9}"/>
          </ac:picMkLst>
        </pc:picChg>
        <pc:picChg chg="add del">
          <ac:chgData name="Rob Sewell" userId="c802df42025d5e1f" providerId="LiveId" clId="{FE4DA928-8676-4977-9994-C04092CC6CED}" dt="2018-10-31T17:28:21.524" v="303" actId="478"/>
          <ac:picMkLst>
            <pc:docMk/>
            <pc:sldMk cId="2678568651" sldId="596"/>
            <ac:picMk id="8" creationId="{D460CAE8-D77D-4473-B047-F1995829E0DC}"/>
          </ac:picMkLst>
        </pc:picChg>
      </pc:sldChg>
      <pc:sldChg chg="addSp delSp modSp add delAnim modAnim">
        <pc:chgData name="Rob Sewell" userId="c802df42025d5e1f" providerId="LiveId" clId="{FE4DA928-8676-4977-9994-C04092CC6CED}" dt="2018-10-31T18:18:53.963" v="1585" actId="732"/>
        <pc:sldMkLst>
          <pc:docMk/>
          <pc:sldMk cId="4235347505" sldId="597"/>
        </pc:sldMkLst>
        <pc:spChg chg="del">
          <ac:chgData name="Rob Sewell" userId="c802df42025d5e1f" providerId="LiveId" clId="{FE4DA928-8676-4977-9994-C04092CC6CED}" dt="2018-10-31T17:39:05.700" v="321" actId="478"/>
          <ac:spMkLst>
            <pc:docMk/>
            <pc:sldMk cId="4235347505" sldId="597"/>
            <ac:spMk id="2" creationId="{B2B0AC31-469B-4398-AD02-AB13EE30FF3B}"/>
          </ac:spMkLst>
        </pc:spChg>
        <pc:spChg chg="mod ord">
          <ac:chgData name="Rob Sewell" userId="c802df42025d5e1f" providerId="LiveId" clId="{FE4DA928-8676-4977-9994-C04092CC6CED}" dt="2018-10-31T17:47:24.279" v="384" actId="20577"/>
          <ac:spMkLst>
            <pc:docMk/>
            <pc:sldMk cId="4235347505" sldId="597"/>
            <ac:spMk id="3" creationId="{A29B6845-5056-4C93-863D-97601D9A41A0}"/>
          </ac:spMkLst>
        </pc:spChg>
        <pc:spChg chg="mod ord">
          <ac:chgData name="Rob Sewell" userId="c802df42025d5e1f" providerId="LiveId" clId="{FE4DA928-8676-4977-9994-C04092CC6CED}" dt="2018-10-31T17:42:03.585" v="352" actId="207"/>
          <ac:spMkLst>
            <pc:docMk/>
            <pc:sldMk cId="4235347505" sldId="597"/>
            <ac:spMk id="6" creationId="{D86B5092-21C9-40F8-AC5B-0E5620C6A5AF}"/>
          </ac:spMkLst>
        </pc:spChg>
        <pc:spChg chg="add del mod ord">
          <ac:chgData name="Rob Sewell" userId="c802df42025d5e1f" providerId="LiveId" clId="{FE4DA928-8676-4977-9994-C04092CC6CED}" dt="2018-10-31T17:50:12.582" v="404" actId="478"/>
          <ac:spMkLst>
            <pc:docMk/>
            <pc:sldMk cId="4235347505" sldId="597"/>
            <ac:spMk id="7" creationId="{156B6D71-E0C9-42B8-BFA4-04D6E0C9EABC}"/>
          </ac:spMkLst>
        </pc:spChg>
        <pc:spChg chg="del ord">
          <ac:chgData name="Rob Sewell" userId="c802df42025d5e1f" providerId="LiveId" clId="{FE4DA928-8676-4977-9994-C04092CC6CED}" dt="2018-10-31T17:47:11.593" v="360" actId="478"/>
          <ac:spMkLst>
            <pc:docMk/>
            <pc:sldMk cId="4235347505" sldId="597"/>
            <ac:spMk id="9" creationId="{8725B948-0F4A-4331-AC1E-9559A69499DF}"/>
          </ac:spMkLst>
        </pc:spChg>
        <pc:spChg chg="add del">
          <ac:chgData name="Rob Sewell" userId="c802df42025d5e1f" providerId="LiveId" clId="{FE4DA928-8676-4977-9994-C04092CC6CED}" dt="2018-10-31T17:47:07.035" v="359" actId="478"/>
          <ac:spMkLst>
            <pc:docMk/>
            <pc:sldMk cId="4235347505" sldId="597"/>
            <ac:spMk id="11" creationId="{32760975-5840-47AB-BE67-D0F73822F56B}"/>
          </ac:spMkLst>
        </pc:spChg>
        <pc:spChg chg="add del mod">
          <ac:chgData name="Rob Sewell" userId="c802df42025d5e1f" providerId="LiveId" clId="{FE4DA928-8676-4977-9994-C04092CC6CED}" dt="2018-10-31T17:50:12.150" v="403"/>
          <ac:spMkLst>
            <pc:docMk/>
            <pc:sldMk cId="4235347505" sldId="597"/>
            <ac:spMk id="12" creationId="{7CB2CB95-6118-43D9-A79C-B29DDBC84E8D}"/>
          </ac:spMkLst>
        </pc:spChg>
        <pc:picChg chg="add del">
          <ac:chgData name="Rob Sewell" userId="c802df42025d5e1f" providerId="LiveId" clId="{FE4DA928-8676-4977-9994-C04092CC6CED}" dt="2018-10-31T17:50:09.503" v="396" actId="478"/>
          <ac:picMkLst>
            <pc:docMk/>
            <pc:sldMk cId="4235347505" sldId="597"/>
            <ac:picMk id="4" creationId="{1377CEF6-7931-489F-A719-AB556C385D34}"/>
          </ac:picMkLst>
        </pc:picChg>
        <pc:picChg chg="del">
          <ac:chgData name="Rob Sewell" userId="c802df42025d5e1f" providerId="LiveId" clId="{FE4DA928-8676-4977-9994-C04092CC6CED}" dt="2018-10-31T17:38:56.856" v="319" actId="478"/>
          <ac:picMkLst>
            <pc:docMk/>
            <pc:sldMk cId="4235347505" sldId="597"/>
            <ac:picMk id="5" creationId="{587CB54D-E9ED-418D-8D5F-1EBCDD8D81A9}"/>
          </ac:picMkLst>
        </pc:picChg>
        <pc:picChg chg="add del mod modCrop">
          <ac:chgData name="Rob Sewell" userId="c802df42025d5e1f" providerId="LiveId" clId="{FE4DA928-8676-4977-9994-C04092CC6CED}" dt="2018-10-31T18:18:53.963" v="1585" actId="732"/>
          <ac:picMkLst>
            <pc:docMk/>
            <pc:sldMk cId="4235347505" sldId="597"/>
            <ac:picMk id="10" creationId="{047D2ADB-3E38-455B-BD8C-617C1380FB77}"/>
          </ac:picMkLst>
        </pc:picChg>
        <pc:picChg chg="add del mod ord">
          <ac:chgData name="Rob Sewell" userId="c802df42025d5e1f" providerId="LiveId" clId="{FE4DA928-8676-4977-9994-C04092CC6CED}" dt="2018-10-31T17:50:11.270" v="401" actId="931"/>
          <ac:picMkLst>
            <pc:docMk/>
            <pc:sldMk cId="4235347505" sldId="597"/>
            <ac:picMk id="14" creationId="{33F0F383-F598-45CE-9DA9-D5A540ACEFE9}"/>
          </ac:picMkLst>
        </pc:picChg>
      </pc:sldChg>
      <pc:sldChg chg="addSp delSp modSp add modNotesTx">
        <pc:chgData name="Rob Sewell" userId="c802df42025d5e1f" providerId="LiveId" clId="{FE4DA928-8676-4977-9994-C04092CC6CED}" dt="2018-10-31T18:40:15.332" v="2409" actId="20577"/>
        <pc:sldMkLst>
          <pc:docMk/>
          <pc:sldMk cId="2768988476" sldId="599"/>
        </pc:sldMkLst>
        <pc:spChg chg="add mod">
          <ac:chgData name="Rob Sewell" userId="c802df42025d5e1f" providerId="LiveId" clId="{FE4DA928-8676-4977-9994-C04092CC6CED}" dt="2018-10-31T17:50:43.443" v="410" actId="1076"/>
          <ac:spMkLst>
            <pc:docMk/>
            <pc:sldMk cId="2768988476" sldId="599"/>
            <ac:spMk id="2" creationId="{7EF92F2B-768B-428B-BC70-71CF8BE85D3A}"/>
          </ac:spMkLst>
        </pc:spChg>
        <pc:spChg chg="del">
          <ac:chgData name="Rob Sewell" userId="c802df42025d5e1f" providerId="LiveId" clId="{FE4DA928-8676-4977-9994-C04092CC6CED}" dt="2018-10-31T17:54:57.578" v="522" actId="478"/>
          <ac:spMkLst>
            <pc:docMk/>
            <pc:sldMk cId="2768988476" sldId="599"/>
            <ac:spMk id="3" creationId="{A29B6845-5056-4C93-863D-97601D9A41A0}"/>
          </ac:spMkLst>
        </pc:spChg>
        <pc:spChg chg="mod">
          <ac:chgData name="Rob Sewell" userId="c802df42025d5e1f" providerId="LiveId" clId="{FE4DA928-8676-4977-9994-C04092CC6CED}" dt="2018-10-31T17:54:17.818" v="505" actId="207"/>
          <ac:spMkLst>
            <pc:docMk/>
            <pc:sldMk cId="2768988476" sldId="599"/>
            <ac:spMk id="6" creationId="{D86B5092-21C9-40F8-AC5B-0E5620C6A5AF}"/>
          </ac:spMkLst>
        </pc:spChg>
        <pc:spChg chg="del">
          <ac:chgData name="Rob Sewell" userId="c802df42025d5e1f" providerId="LiveId" clId="{FE4DA928-8676-4977-9994-C04092CC6CED}" dt="2018-10-31T17:50:33.030" v="408" actId="478"/>
          <ac:spMkLst>
            <pc:docMk/>
            <pc:sldMk cId="2768988476" sldId="599"/>
            <ac:spMk id="7" creationId="{156B6D71-E0C9-42B8-BFA4-04D6E0C9EABC}"/>
          </ac:spMkLst>
        </pc:spChg>
        <pc:picChg chg="add del mod ord modCrop">
          <ac:chgData name="Rob Sewell" userId="c802df42025d5e1f" providerId="LiveId" clId="{FE4DA928-8676-4977-9994-C04092CC6CED}" dt="2018-10-31T18:13:53.417" v="1403" actId="732"/>
          <ac:picMkLst>
            <pc:docMk/>
            <pc:sldMk cId="2768988476" sldId="599"/>
            <ac:picMk id="8" creationId="{9DD79F2E-6601-4AF8-9390-10A6C1C755C4}"/>
          </ac:picMkLst>
        </pc:picChg>
        <pc:picChg chg="del">
          <ac:chgData name="Rob Sewell" userId="c802df42025d5e1f" providerId="LiveId" clId="{FE4DA928-8676-4977-9994-C04092CC6CED}" dt="2018-10-31T17:50:28.534" v="407" actId="478"/>
          <ac:picMkLst>
            <pc:docMk/>
            <pc:sldMk cId="2768988476" sldId="599"/>
            <ac:picMk id="10" creationId="{047D2ADB-3E38-455B-BD8C-617C1380FB77}"/>
          </ac:picMkLst>
        </pc:picChg>
      </pc:sldChg>
      <pc:sldChg chg="addSp delSp modSp add">
        <pc:chgData name="Rob Sewell" userId="c802df42025d5e1f" providerId="LiveId" clId="{FE4DA928-8676-4977-9994-C04092CC6CED}" dt="2018-10-31T18:18:21.626" v="1510" actId="732"/>
        <pc:sldMkLst>
          <pc:docMk/>
          <pc:sldMk cId="3671978671" sldId="600"/>
        </pc:sldMkLst>
        <pc:spChg chg="del">
          <ac:chgData name="Rob Sewell" userId="c802df42025d5e1f" providerId="LiveId" clId="{FE4DA928-8676-4977-9994-C04092CC6CED}" dt="2018-10-31T17:56:23.632" v="562" actId="478"/>
          <ac:spMkLst>
            <pc:docMk/>
            <pc:sldMk cId="3671978671" sldId="600"/>
            <ac:spMk id="3" creationId="{A29B6845-5056-4C93-863D-97601D9A41A0}"/>
          </ac:spMkLst>
        </pc:spChg>
        <pc:spChg chg="add mod">
          <ac:chgData name="Rob Sewell" userId="c802df42025d5e1f" providerId="LiveId" clId="{FE4DA928-8676-4977-9994-C04092CC6CED}" dt="2018-10-31T18:05:56.406" v="609" actId="1076"/>
          <ac:spMkLst>
            <pc:docMk/>
            <pc:sldMk cId="3671978671" sldId="600"/>
            <ac:spMk id="5" creationId="{6561DFB5-B56B-4751-BE05-6643D8B9655C}"/>
          </ac:spMkLst>
        </pc:spChg>
        <pc:picChg chg="add del mod">
          <ac:chgData name="Rob Sewell" userId="c802df42025d5e1f" providerId="LiveId" clId="{FE4DA928-8676-4977-9994-C04092CC6CED}" dt="2018-10-31T18:04:45.965" v="601" actId="478"/>
          <ac:picMkLst>
            <pc:docMk/>
            <pc:sldMk cId="3671978671" sldId="600"/>
            <ac:picMk id="7" creationId="{90FC669D-55D9-49A6-96A3-48F13B34407D}"/>
          </ac:picMkLst>
        </pc:picChg>
        <pc:picChg chg="mod modCrop">
          <ac:chgData name="Rob Sewell" userId="c802df42025d5e1f" providerId="LiveId" clId="{FE4DA928-8676-4977-9994-C04092CC6CED}" dt="2018-10-31T18:18:21.626" v="1510" actId="732"/>
          <ac:picMkLst>
            <pc:docMk/>
            <pc:sldMk cId="3671978671" sldId="600"/>
            <ac:picMk id="8" creationId="{9DD79F2E-6601-4AF8-9390-10A6C1C755C4}"/>
          </ac:picMkLst>
        </pc:picChg>
        <pc:picChg chg="add mod">
          <ac:chgData name="Rob Sewell" userId="c802df42025d5e1f" providerId="LiveId" clId="{FE4DA928-8676-4977-9994-C04092CC6CED}" dt="2018-10-31T18:05:49.561" v="607" actId="1076"/>
          <ac:picMkLst>
            <pc:docMk/>
            <pc:sldMk cId="3671978671" sldId="600"/>
            <ac:picMk id="9" creationId="{585D8288-5AF1-4A1A-B2FC-5D873D49FA69}"/>
          </ac:picMkLst>
        </pc:picChg>
      </pc:sldChg>
      <pc:sldChg chg="addSp delSp modSp add modAnim">
        <pc:chgData name="Rob Sewell" userId="c802df42025d5e1f" providerId="LiveId" clId="{FE4DA928-8676-4977-9994-C04092CC6CED}" dt="2018-10-31T18:19:07.549" v="1586"/>
        <pc:sldMkLst>
          <pc:docMk/>
          <pc:sldMk cId="3472987629" sldId="601"/>
        </pc:sldMkLst>
        <pc:spChg chg="del">
          <ac:chgData name="Rob Sewell" userId="c802df42025d5e1f" providerId="LiveId" clId="{FE4DA928-8676-4977-9994-C04092CC6CED}" dt="2018-10-31T18:09:12.888" v="612" actId="478"/>
          <ac:spMkLst>
            <pc:docMk/>
            <pc:sldMk cId="3472987629" sldId="601"/>
            <ac:spMk id="2" creationId="{7EF92F2B-768B-428B-BC70-71CF8BE85D3A}"/>
          </ac:spMkLst>
        </pc:spChg>
        <pc:spChg chg="add mod">
          <ac:chgData name="Rob Sewell" userId="c802df42025d5e1f" providerId="LiveId" clId="{FE4DA928-8676-4977-9994-C04092CC6CED}" dt="2018-10-31T18:09:19.552" v="614" actId="1076"/>
          <ac:spMkLst>
            <pc:docMk/>
            <pc:sldMk cId="3472987629" sldId="601"/>
            <ac:spMk id="3" creationId="{37BA1114-A007-4E1C-AD66-E93EFA1BA02F}"/>
          </ac:spMkLst>
        </pc:spChg>
        <pc:spChg chg="mod">
          <ac:chgData name="Rob Sewell" userId="c802df42025d5e1f" providerId="LiveId" clId="{FE4DA928-8676-4977-9994-C04092CC6CED}" dt="2018-10-31T18:15:12.294" v="1431" actId="1076"/>
          <ac:spMkLst>
            <pc:docMk/>
            <pc:sldMk cId="3472987629" sldId="601"/>
            <ac:spMk id="5" creationId="{6561DFB5-B56B-4751-BE05-6643D8B9655C}"/>
          </ac:spMkLst>
        </pc:spChg>
        <pc:picChg chg="del">
          <ac:chgData name="Rob Sewell" userId="c802df42025d5e1f" providerId="LiveId" clId="{FE4DA928-8676-4977-9994-C04092CC6CED}" dt="2018-10-31T18:15:07.174" v="1430" actId="478"/>
          <ac:picMkLst>
            <pc:docMk/>
            <pc:sldMk cId="3472987629" sldId="601"/>
            <ac:picMk id="4" creationId="{1377CEF6-7931-489F-A719-AB556C385D34}"/>
          </ac:picMkLst>
        </pc:picChg>
        <pc:picChg chg="del">
          <ac:chgData name="Rob Sewell" userId="c802df42025d5e1f" providerId="LiveId" clId="{FE4DA928-8676-4977-9994-C04092CC6CED}" dt="2018-10-31T18:09:09.817" v="611" actId="478"/>
          <ac:picMkLst>
            <pc:docMk/>
            <pc:sldMk cId="3472987629" sldId="601"/>
            <ac:picMk id="8" creationId="{9DD79F2E-6601-4AF8-9390-10A6C1C755C4}"/>
          </ac:picMkLst>
        </pc:picChg>
        <pc:picChg chg="del">
          <ac:chgData name="Rob Sewell" userId="c802df42025d5e1f" providerId="LiveId" clId="{FE4DA928-8676-4977-9994-C04092CC6CED}" dt="2018-10-31T18:09:59.878" v="622" actId="478"/>
          <ac:picMkLst>
            <pc:docMk/>
            <pc:sldMk cId="3472987629" sldId="601"/>
            <ac:picMk id="9" creationId="{585D8288-5AF1-4A1A-B2FC-5D873D49FA69}"/>
          </ac:picMkLst>
        </pc:picChg>
        <pc:picChg chg="add mod ord modCrop">
          <ac:chgData name="Rob Sewell" userId="c802df42025d5e1f" providerId="LiveId" clId="{FE4DA928-8676-4977-9994-C04092CC6CED}" dt="2018-10-31T18:12:38.187" v="1316" actId="732"/>
          <ac:picMkLst>
            <pc:docMk/>
            <pc:sldMk cId="3472987629" sldId="601"/>
            <ac:picMk id="10" creationId="{7ED899FD-08D4-422B-ACDB-044474315757}"/>
          </ac:picMkLst>
        </pc:picChg>
        <pc:picChg chg="add mod">
          <ac:chgData name="Rob Sewell" userId="c802df42025d5e1f" providerId="LiveId" clId="{FE4DA928-8676-4977-9994-C04092CC6CED}" dt="2018-10-31T18:17:17.366" v="1436" actId="1076"/>
          <ac:picMkLst>
            <pc:docMk/>
            <pc:sldMk cId="3472987629" sldId="601"/>
            <ac:picMk id="11" creationId="{B34C1F37-69C9-4EAB-8552-9E982959201B}"/>
          </ac:picMkLst>
        </pc:picChg>
      </pc:sldChg>
      <pc:sldChg chg="addSp delSp modSp add">
        <pc:chgData name="Rob Sewell" userId="c802df42025d5e1f" providerId="LiveId" clId="{FE4DA928-8676-4977-9994-C04092CC6CED}" dt="2018-10-31T18:28:25.876" v="2235" actId="1076"/>
        <pc:sldMkLst>
          <pc:docMk/>
          <pc:sldMk cId="484092284" sldId="604"/>
        </pc:sldMkLst>
        <pc:spChg chg="del">
          <ac:chgData name="Rob Sewell" userId="c802df42025d5e1f" providerId="LiveId" clId="{FE4DA928-8676-4977-9994-C04092CC6CED}" dt="2018-10-31T18:25:56.054" v="2201" actId="478"/>
          <ac:spMkLst>
            <pc:docMk/>
            <pc:sldMk cId="484092284" sldId="604"/>
            <ac:spMk id="2" creationId="{4147DE7F-C4FC-4097-875E-14BF2C073C13}"/>
          </ac:spMkLst>
        </pc:spChg>
        <pc:spChg chg="mod">
          <ac:chgData name="Rob Sewell" userId="c802df42025d5e1f" providerId="LiveId" clId="{FE4DA928-8676-4977-9994-C04092CC6CED}" dt="2018-10-31T18:28:25.876" v="2235" actId="1076"/>
          <ac:spMkLst>
            <pc:docMk/>
            <pc:sldMk cId="484092284" sldId="604"/>
            <ac:spMk id="6" creationId="{32F7CCAA-8279-4620-812D-FD4099418D2E}"/>
          </ac:spMkLst>
        </pc:spChg>
        <pc:spChg chg="add mod">
          <ac:chgData name="Rob Sewell" userId="c802df42025d5e1f" providerId="LiveId" clId="{FE4DA928-8676-4977-9994-C04092CC6CED}" dt="2018-10-31T18:27:51.294" v="2211" actId="1076"/>
          <ac:spMkLst>
            <pc:docMk/>
            <pc:sldMk cId="484092284" sldId="604"/>
            <ac:spMk id="7" creationId="{A22CB1EC-F8BE-4CA1-AC0B-FF7EC56AD878}"/>
          </ac:spMkLst>
        </pc:spChg>
        <pc:spChg chg="del">
          <ac:chgData name="Rob Sewell" userId="c802df42025d5e1f" providerId="LiveId" clId="{FE4DA928-8676-4977-9994-C04092CC6CED}" dt="2018-10-31T18:25:51.255" v="2200" actId="478"/>
          <ac:spMkLst>
            <pc:docMk/>
            <pc:sldMk cId="484092284" sldId="604"/>
            <ac:spMk id="8" creationId="{2551128D-24C8-425A-896E-574F93B8F475}"/>
          </ac:spMkLst>
        </pc:spChg>
        <pc:picChg chg="add mod">
          <ac:chgData name="Rob Sewell" userId="c802df42025d5e1f" providerId="LiveId" clId="{FE4DA928-8676-4977-9994-C04092CC6CED}" dt="2018-10-31T18:27:10.310" v="2206" actId="1076"/>
          <ac:picMkLst>
            <pc:docMk/>
            <pc:sldMk cId="484092284" sldId="604"/>
            <ac:picMk id="3" creationId="{594B2D72-1C27-4CA1-A6E5-D4C42E0133C4}"/>
          </ac:picMkLst>
        </pc:picChg>
        <pc:picChg chg="del">
          <ac:chgData name="Rob Sewell" userId="c802df42025d5e1f" providerId="LiveId" clId="{FE4DA928-8676-4977-9994-C04092CC6CED}" dt="2018-10-31T18:27:29.927" v="2207" actId="478"/>
          <ac:picMkLst>
            <pc:docMk/>
            <pc:sldMk cId="484092284" sldId="604"/>
            <ac:picMk id="4" creationId="{1377CEF6-7931-489F-A719-AB556C385D34}"/>
          </ac:picMkLst>
        </pc:picChg>
        <pc:picChg chg="del">
          <ac:chgData name="Rob Sewell" userId="c802df42025d5e1f" providerId="LiveId" clId="{FE4DA928-8676-4977-9994-C04092CC6CED}" dt="2018-10-31T18:25:45.871" v="2199" actId="478"/>
          <ac:picMkLst>
            <pc:docMk/>
            <pc:sldMk cId="484092284" sldId="604"/>
            <ac:picMk id="5" creationId="{9A5B8E68-05D9-478B-8F40-B929CE686436}"/>
          </ac:picMkLst>
        </pc:picChg>
      </pc:sldChg>
      <pc:sldChg chg="add modAnim">
        <pc:chgData name="Rob Sewell" userId="c802df42025d5e1f" providerId="LiveId" clId="{FE4DA928-8676-4977-9994-C04092CC6CED}" dt="2018-10-31T18:29:16.375" v="2238"/>
        <pc:sldMkLst>
          <pc:docMk/>
          <pc:sldMk cId="2637279604" sldId="605"/>
        </pc:sldMkLst>
      </pc:sldChg>
      <pc:sldChg chg="addSp delSp modSp add delAnim">
        <pc:chgData name="Rob Sewell" userId="c802df42025d5e1f" providerId="LiveId" clId="{FE4DA928-8676-4977-9994-C04092CC6CED}" dt="2018-10-31T18:32:30.889" v="2290" actId="478"/>
        <pc:sldMkLst>
          <pc:docMk/>
          <pc:sldMk cId="1853780574" sldId="606"/>
        </pc:sldMkLst>
        <pc:spChg chg="del">
          <ac:chgData name="Rob Sewell" userId="c802df42025d5e1f" providerId="LiveId" clId="{FE4DA928-8676-4977-9994-C04092CC6CED}" dt="2018-10-31T18:31:21.951" v="2277" actId="478"/>
          <ac:spMkLst>
            <pc:docMk/>
            <pc:sldMk cId="1853780574" sldId="606"/>
            <ac:spMk id="3" creationId="{A29B6845-5056-4C93-863D-97601D9A41A0}"/>
          </ac:spMkLst>
        </pc:spChg>
        <pc:spChg chg="mod">
          <ac:chgData name="Rob Sewell" userId="c802df42025d5e1f" providerId="LiveId" clId="{FE4DA928-8676-4977-9994-C04092CC6CED}" dt="2018-10-31T18:32:19.127" v="2289" actId="14100"/>
          <ac:spMkLst>
            <pc:docMk/>
            <pc:sldMk cId="1853780574" sldId="606"/>
            <ac:spMk id="6" creationId="{D86B5092-21C9-40F8-AC5B-0E5620C6A5AF}"/>
          </ac:spMkLst>
        </pc:spChg>
        <pc:spChg chg="del">
          <ac:chgData name="Rob Sewell" userId="c802df42025d5e1f" providerId="LiveId" clId="{FE4DA928-8676-4977-9994-C04092CC6CED}" dt="2018-10-31T18:31:56.804" v="2285" actId="478"/>
          <ac:spMkLst>
            <pc:docMk/>
            <pc:sldMk cId="1853780574" sldId="606"/>
            <ac:spMk id="7" creationId="{156B6D71-E0C9-42B8-BFA4-04D6E0C9EABC}"/>
          </ac:spMkLst>
        </pc:spChg>
        <pc:picChg chg="del">
          <ac:chgData name="Rob Sewell" userId="c802df42025d5e1f" providerId="LiveId" clId="{FE4DA928-8676-4977-9994-C04092CC6CED}" dt="2018-10-31T18:32:30.889" v="2290" actId="478"/>
          <ac:picMkLst>
            <pc:docMk/>
            <pc:sldMk cId="1853780574" sldId="606"/>
            <ac:picMk id="4" creationId="{1377CEF6-7931-489F-A719-AB556C385D34}"/>
          </ac:picMkLst>
        </pc:picChg>
        <pc:picChg chg="add mod ord">
          <ac:chgData name="Rob Sewell" userId="c802df42025d5e1f" providerId="LiveId" clId="{FE4DA928-8676-4977-9994-C04092CC6CED}" dt="2018-10-31T18:31:49.949" v="2283" actId="167"/>
          <ac:picMkLst>
            <pc:docMk/>
            <pc:sldMk cId="1853780574" sldId="606"/>
            <ac:picMk id="8" creationId="{94912301-C540-4415-98B5-969C9523F038}"/>
          </ac:picMkLst>
        </pc:picChg>
        <pc:picChg chg="del">
          <ac:chgData name="Rob Sewell" userId="c802df42025d5e1f" providerId="LiveId" clId="{FE4DA928-8676-4977-9994-C04092CC6CED}" dt="2018-10-31T18:31:52.687" v="2284" actId="478"/>
          <ac:picMkLst>
            <pc:docMk/>
            <pc:sldMk cId="1853780574" sldId="606"/>
            <ac:picMk id="10" creationId="{047D2ADB-3E38-455B-BD8C-617C1380FB77}"/>
          </ac:picMkLst>
        </pc:picChg>
      </pc:sldChg>
      <pc:sldChg chg="addSp delSp modSp add">
        <pc:chgData name="Rob Sewell" userId="c802df42025d5e1f" providerId="LiveId" clId="{FE4DA928-8676-4977-9994-C04092CC6CED}" dt="2018-10-31T18:39:10.518" v="2339" actId="1076"/>
        <pc:sldMkLst>
          <pc:docMk/>
          <pc:sldMk cId="4040076486" sldId="607"/>
        </pc:sldMkLst>
        <pc:spChg chg="mod">
          <ac:chgData name="Rob Sewell" userId="c802df42025d5e1f" providerId="LiveId" clId="{FE4DA928-8676-4977-9994-C04092CC6CED}" dt="2018-10-31T18:38:31.310" v="2333" actId="14100"/>
          <ac:spMkLst>
            <pc:docMk/>
            <pc:sldMk cId="4040076486" sldId="607"/>
            <ac:spMk id="6" creationId="{32F7CCAA-8279-4620-812D-FD4099418D2E}"/>
          </ac:spMkLst>
        </pc:spChg>
        <pc:spChg chg="mod">
          <ac:chgData name="Rob Sewell" userId="c802df42025d5e1f" providerId="LiveId" clId="{FE4DA928-8676-4977-9994-C04092CC6CED}" dt="2018-10-31T18:39:10.518" v="2339" actId="1076"/>
          <ac:spMkLst>
            <pc:docMk/>
            <pc:sldMk cId="4040076486" sldId="607"/>
            <ac:spMk id="7" creationId="{A22CB1EC-F8BE-4CA1-AC0B-FF7EC56AD878}"/>
          </ac:spMkLst>
        </pc:spChg>
        <pc:picChg chg="add mod">
          <ac:chgData name="Rob Sewell" userId="c802df42025d5e1f" providerId="LiveId" clId="{FE4DA928-8676-4977-9994-C04092CC6CED}" dt="2018-10-31T18:38:47.176" v="2337" actId="14100"/>
          <ac:picMkLst>
            <pc:docMk/>
            <pc:sldMk cId="4040076486" sldId="607"/>
            <ac:picMk id="2" creationId="{EA7C8F3F-7321-4F37-B906-671DC952D733}"/>
          </ac:picMkLst>
        </pc:picChg>
        <pc:picChg chg="del">
          <ac:chgData name="Rob Sewell" userId="c802df42025d5e1f" providerId="LiveId" clId="{FE4DA928-8676-4977-9994-C04092CC6CED}" dt="2018-10-31T18:38:13.499" v="2292" actId="478"/>
          <ac:picMkLst>
            <pc:docMk/>
            <pc:sldMk cId="4040076486" sldId="607"/>
            <ac:picMk id="3" creationId="{594B2D72-1C27-4CA1-A6E5-D4C42E0133C4}"/>
          </ac:picMkLst>
        </pc:picChg>
      </pc:sldChg>
      <pc:sldChg chg="addSp delSp modSp add">
        <pc:chgData name="Rob Sewell" userId="c802df42025d5e1f" providerId="LiveId" clId="{FE4DA928-8676-4977-9994-C04092CC6CED}" dt="2018-10-31T18:42:47.434" v="2466" actId="1076"/>
        <pc:sldMkLst>
          <pc:docMk/>
          <pc:sldMk cId="311796363" sldId="608"/>
        </pc:sldMkLst>
        <pc:spChg chg="mod">
          <ac:chgData name="Rob Sewell" userId="c802df42025d5e1f" providerId="LiveId" clId="{FE4DA928-8676-4977-9994-C04092CC6CED}" dt="2018-10-31T18:42:05.853" v="2444" actId="14100"/>
          <ac:spMkLst>
            <pc:docMk/>
            <pc:sldMk cId="311796363" sldId="608"/>
            <ac:spMk id="6" creationId="{32F7CCAA-8279-4620-812D-FD4099418D2E}"/>
          </ac:spMkLst>
        </pc:spChg>
        <pc:spChg chg="mod">
          <ac:chgData name="Rob Sewell" userId="c802df42025d5e1f" providerId="LiveId" clId="{FE4DA928-8676-4977-9994-C04092CC6CED}" dt="2018-10-31T18:42:47.434" v="2466" actId="1076"/>
          <ac:spMkLst>
            <pc:docMk/>
            <pc:sldMk cId="311796363" sldId="608"/>
            <ac:spMk id="7" creationId="{A22CB1EC-F8BE-4CA1-AC0B-FF7EC56AD878}"/>
          </ac:spMkLst>
        </pc:spChg>
        <pc:picChg chg="del">
          <ac:chgData name="Rob Sewell" userId="c802df42025d5e1f" providerId="LiveId" clId="{FE4DA928-8676-4977-9994-C04092CC6CED}" dt="2018-10-31T18:41:38.950" v="2411" actId="478"/>
          <ac:picMkLst>
            <pc:docMk/>
            <pc:sldMk cId="311796363" sldId="608"/>
            <ac:picMk id="2" creationId="{EA7C8F3F-7321-4F37-B906-671DC952D733}"/>
          </ac:picMkLst>
        </pc:picChg>
        <pc:picChg chg="add mod">
          <ac:chgData name="Rob Sewell" userId="c802df42025d5e1f" providerId="LiveId" clId="{FE4DA928-8676-4977-9994-C04092CC6CED}" dt="2018-10-31T18:41:48.863" v="2415" actId="1076"/>
          <ac:picMkLst>
            <pc:docMk/>
            <pc:sldMk cId="311796363" sldId="608"/>
            <ac:picMk id="3" creationId="{D42612F2-0B51-44BE-9E3F-F65E235BB006}"/>
          </ac:picMkLst>
        </pc:picChg>
      </pc:sldChg>
      <pc:sldChg chg="addSp delSp modSp add ord">
        <pc:chgData name="Rob Sewell" userId="c802df42025d5e1f" providerId="LiveId" clId="{FE4DA928-8676-4977-9994-C04092CC6CED}" dt="2018-10-31T18:48:09.382" v="2510" actId="207"/>
        <pc:sldMkLst>
          <pc:docMk/>
          <pc:sldMk cId="1036639021" sldId="609"/>
        </pc:sldMkLst>
        <pc:spChg chg="mod">
          <ac:chgData name="Rob Sewell" userId="c802df42025d5e1f" providerId="LiveId" clId="{FE4DA928-8676-4977-9994-C04092CC6CED}" dt="2018-10-31T18:46:55.282" v="2490" actId="20577"/>
          <ac:spMkLst>
            <pc:docMk/>
            <pc:sldMk cId="1036639021" sldId="609"/>
            <ac:spMk id="6" creationId="{32F7CCAA-8279-4620-812D-FD4099418D2E}"/>
          </ac:spMkLst>
        </pc:spChg>
        <pc:spChg chg="mod">
          <ac:chgData name="Rob Sewell" userId="c802df42025d5e1f" providerId="LiveId" clId="{FE4DA928-8676-4977-9994-C04092CC6CED}" dt="2018-10-31T18:48:09.382" v="2510" actId="207"/>
          <ac:spMkLst>
            <pc:docMk/>
            <pc:sldMk cId="1036639021" sldId="609"/>
            <ac:spMk id="7" creationId="{A22CB1EC-F8BE-4CA1-AC0B-FF7EC56AD878}"/>
          </ac:spMkLst>
        </pc:spChg>
        <pc:picChg chg="add mod">
          <ac:chgData name="Rob Sewell" userId="c802df42025d5e1f" providerId="LiveId" clId="{FE4DA928-8676-4977-9994-C04092CC6CED}" dt="2018-10-31T18:47:38.153" v="2500" actId="1076"/>
          <ac:picMkLst>
            <pc:docMk/>
            <pc:sldMk cId="1036639021" sldId="609"/>
            <ac:picMk id="2" creationId="{72975250-CD36-4570-8355-DF7D91926C01}"/>
          </ac:picMkLst>
        </pc:picChg>
        <pc:picChg chg="del">
          <ac:chgData name="Rob Sewell" userId="c802df42025d5e1f" providerId="LiveId" clId="{FE4DA928-8676-4977-9994-C04092CC6CED}" dt="2018-10-31T18:46:57.671" v="2491" actId="478"/>
          <ac:picMkLst>
            <pc:docMk/>
            <pc:sldMk cId="1036639021" sldId="609"/>
            <ac:picMk id="3" creationId="{D42612F2-0B51-44BE-9E3F-F65E235BB006}"/>
          </ac:picMkLst>
        </pc:picChg>
        <pc:picChg chg="add ord">
          <ac:chgData name="Rob Sewell" userId="c802df42025d5e1f" providerId="LiveId" clId="{FE4DA928-8676-4977-9994-C04092CC6CED}" dt="2018-10-31T18:47:33.665" v="2499" actId="167"/>
          <ac:picMkLst>
            <pc:docMk/>
            <pc:sldMk cId="1036639021" sldId="609"/>
            <ac:picMk id="8" creationId="{4B1BE466-037B-49E4-B707-3B4F9110D024}"/>
          </ac:picMkLst>
        </pc:picChg>
      </pc:sldChg>
      <pc:sldChg chg="addSp modSp add">
        <pc:chgData name="Rob Sewell" userId="c802df42025d5e1f" providerId="LiveId" clId="{FE4DA928-8676-4977-9994-C04092CC6CED}" dt="2018-11-02T07:15:07.981" v="2532" actId="14100"/>
        <pc:sldMkLst>
          <pc:docMk/>
          <pc:sldMk cId="125693710" sldId="610"/>
        </pc:sldMkLst>
        <pc:picChg chg="add mod">
          <ac:chgData name="Rob Sewell" userId="c802df42025d5e1f" providerId="LiveId" clId="{FE4DA928-8676-4977-9994-C04092CC6CED}" dt="2018-11-02T07:15:07.981" v="2532" actId="14100"/>
          <ac:picMkLst>
            <pc:docMk/>
            <pc:sldMk cId="125693710" sldId="610"/>
            <ac:picMk id="3" creationId="{464BDAB8-17B7-4611-9E3C-E829E925114C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8/30/2019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jpe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jpg>
</file>

<file path=ppt/media/image33.jpg>
</file>

<file path=ppt/media/image34.png>
</file>

<file path=ppt/media/image35.png>
</file>

<file path=ppt/media/image36.svg>
</file>

<file path=ppt/media/image37.png>
</file>

<file path=ppt/media/image38.png>
</file>

<file path=ppt/media/image39.png>
</file>

<file path=ppt/media/image4.png>
</file>

<file path=ppt/media/image40.png>
</file>

<file path=ppt/media/image41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8/30/2019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C6D6275-D5B4-459A-B2A3-212CA60D2300}" type="slidenum">
              <a:rPr lang="de-DE" smtClean="0"/>
              <a:pPr>
                <a:defRPr/>
              </a:pPr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918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://www.sqlsaturday.com/" TargetMode="External"/><Relationship Id="rId7" Type="http://schemas.openxmlformats.org/officeDocument/2006/relationships/image" Target="../media/image6.png"/><Relationship Id="rId2" Type="http://schemas.openxmlformats.org/officeDocument/2006/relationships/hyperlink" Target="http://www.sqlpass.org/Events/24HoursofPASS.aspx" TargetMode="External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hyperlink" Target="http://www.sqlpass.org/PASSChapters/VirtualChapters.aspx" TargetMode="External"/><Relationship Id="rId10" Type="http://schemas.openxmlformats.org/officeDocument/2006/relationships/image" Target="../media/image9.png"/><Relationship Id="rId4" Type="http://schemas.openxmlformats.org/officeDocument/2006/relationships/hyperlink" Target="http://www.sqlpass.org/PASSChapters.aspx" TargetMode="External"/><Relationship Id="rId9" Type="http://schemas.openxmlformats.org/officeDocument/2006/relationships/image" Target="../media/image8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://www.sqlsaturday.com/" TargetMode="External"/><Relationship Id="rId7" Type="http://schemas.openxmlformats.org/officeDocument/2006/relationships/image" Target="../media/image6.png"/><Relationship Id="rId2" Type="http://schemas.openxmlformats.org/officeDocument/2006/relationships/hyperlink" Target="http://www.sqlpass.org/Events/24HoursofPASS.aspx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hyperlink" Target="http://www.sqlpass.org/PASSChapters/VirtualChapters.aspx" TargetMode="External"/><Relationship Id="rId10" Type="http://schemas.openxmlformats.org/officeDocument/2006/relationships/image" Target="../media/image9.png"/><Relationship Id="rId4" Type="http://schemas.openxmlformats.org/officeDocument/2006/relationships/hyperlink" Target="http://www.sqlpass.org/PASSChapters.aspx" TargetMode="External"/><Relationship Id="rId9" Type="http://schemas.openxmlformats.org/officeDocument/2006/relationships/image" Target="../media/image8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://www.sqlsaturday.com/" TargetMode="External"/><Relationship Id="rId7" Type="http://schemas.openxmlformats.org/officeDocument/2006/relationships/image" Target="../media/image6.png"/><Relationship Id="rId2" Type="http://schemas.openxmlformats.org/officeDocument/2006/relationships/hyperlink" Target="http://www.sqlpass.org/Events/24HoursofPASS.aspx" TargetMode="External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hyperlink" Target="http://www.sqlpass.org/PASSChapters/VirtualChapters.aspx" TargetMode="External"/><Relationship Id="rId10" Type="http://schemas.openxmlformats.org/officeDocument/2006/relationships/image" Target="../media/image9.png"/><Relationship Id="rId4" Type="http://schemas.openxmlformats.org/officeDocument/2006/relationships/hyperlink" Target="http://www.sqlpass.org/PASSChapters.aspx" TargetMode="External"/><Relationship Id="rId9" Type="http://schemas.openxmlformats.org/officeDocument/2006/relationships/image" Target="../media/image8.png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.png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8091" y="4629791"/>
            <a:ext cx="6026385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lang="en-US" dirty="0">
                <a:solidFill>
                  <a:schemeClr val="accent3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67935" y="5597238"/>
            <a:ext cx="6026697" cy="573617"/>
          </a:xfrm>
        </p:spPr>
        <p:txBody>
          <a:bodyPr/>
          <a:lstStyle>
            <a:lvl1pPr marL="0" indent="0" algn="l" defTabSz="609402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1866" b="0" kern="1200" baseline="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Century Gothic"/>
              </a:defRPr>
            </a:lvl1pPr>
          </a:lstStyle>
          <a:p>
            <a:pPr lvl="0"/>
            <a:r>
              <a:rPr lang="en-US" dirty="0"/>
              <a:t>Speaker Name, Title, Company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67935" y="3274739"/>
            <a:ext cx="6026697" cy="1289540"/>
          </a:xfrm>
        </p:spPr>
        <p:txBody>
          <a:bodyPr anchor="b"/>
          <a:lstStyle>
            <a:lvl1pPr marL="0" marR="0" indent="0" algn="l" defTabSz="60940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799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Segoe UI Light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Title here: No </a:t>
            </a:r>
          </a:p>
          <a:p>
            <a:pPr lvl="0"/>
            <a:r>
              <a:rPr lang="en-US" dirty="0"/>
              <a:t>more than 2 lines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EFCDE6-335C-1A4C-B3B4-976CC283F6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935" y="601336"/>
            <a:ext cx="4027414" cy="960272"/>
          </a:xfrm>
          <a:prstGeom prst="rect">
            <a:avLst/>
          </a:prstGeom>
        </p:spPr>
      </p:pic>
      <p:sp>
        <p:nvSpPr>
          <p:cNvPr id="10" name="Parallelogram 53">
            <a:extLst>
              <a:ext uri="{FF2B5EF4-FFF2-40B4-BE49-F238E27FC236}">
                <a16:creationId xmlns:a16="http://schemas.microsoft.com/office/drawing/2014/main" id="{2B523158-7B1D-E741-A193-F3B69E14ABC8}"/>
              </a:ext>
            </a:extLst>
          </p:cNvPr>
          <p:cNvSpPr/>
          <p:nvPr userDrawn="1"/>
        </p:nvSpPr>
        <p:spPr>
          <a:xfrm rot="10800000" flipH="1">
            <a:off x="7751206" y="-22883"/>
            <a:ext cx="4469280" cy="6919268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  <a:gd name="connsiteX0" fmla="*/ 0 w 4228795"/>
              <a:gd name="connsiteY0" fmla="*/ 6618452 h 6618452"/>
              <a:gd name="connsiteX1" fmla="*/ 3531945 w 4228795"/>
              <a:gd name="connsiteY1" fmla="*/ 0 h 6618452"/>
              <a:gd name="connsiteX2" fmla="*/ 4228795 w 4228795"/>
              <a:gd name="connsiteY2" fmla="*/ 8082 h 6618452"/>
              <a:gd name="connsiteX3" fmla="*/ 3839600 w 4228795"/>
              <a:gd name="connsiteY3" fmla="*/ 6219779 h 6618452"/>
              <a:gd name="connsiteX4" fmla="*/ 0 w 4228795"/>
              <a:gd name="connsiteY4" fmla="*/ 6618452 h 6618452"/>
              <a:gd name="connsiteX0" fmla="*/ 0 w 4090350"/>
              <a:gd name="connsiteY0" fmla="*/ 6618452 h 6618452"/>
              <a:gd name="connsiteX1" fmla="*/ 3531945 w 4090350"/>
              <a:gd name="connsiteY1" fmla="*/ 0 h 6618452"/>
              <a:gd name="connsiteX2" fmla="*/ 4090350 w 4090350"/>
              <a:gd name="connsiteY2" fmla="*/ 211136 h 6618452"/>
              <a:gd name="connsiteX3" fmla="*/ 3839600 w 4090350"/>
              <a:gd name="connsiteY3" fmla="*/ 6219779 h 6618452"/>
              <a:gd name="connsiteX4" fmla="*/ 0 w 4090350"/>
              <a:gd name="connsiteY4" fmla="*/ 6618452 h 6618452"/>
              <a:gd name="connsiteX0" fmla="*/ 0 w 4090350"/>
              <a:gd name="connsiteY0" fmla="*/ 6572304 h 6572304"/>
              <a:gd name="connsiteX1" fmla="*/ 3504256 w 4090350"/>
              <a:gd name="connsiteY1" fmla="*/ 0 h 6572304"/>
              <a:gd name="connsiteX2" fmla="*/ 4090350 w 4090350"/>
              <a:gd name="connsiteY2" fmla="*/ 164988 h 6572304"/>
              <a:gd name="connsiteX3" fmla="*/ 3839600 w 4090350"/>
              <a:gd name="connsiteY3" fmla="*/ 6173631 h 6572304"/>
              <a:gd name="connsiteX4" fmla="*/ 0 w 4090350"/>
              <a:gd name="connsiteY4" fmla="*/ 6572304 h 6572304"/>
              <a:gd name="connsiteX0" fmla="*/ 0 w 4256485"/>
              <a:gd name="connsiteY0" fmla="*/ 6591910 h 6591910"/>
              <a:gd name="connsiteX1" fmla="*/ 3504256 w 4256485"/>
              <a:gd name="connsiteY1" fmla="*/ 19606 h 6591910"/>
              <a:gd name="connsiteX2" fmla="*/ 4256485 w 4256485"/>
              <a:gd name="connsiteY2" fmla="*/ 0 h 6591910"/>
              <a:gd name="connsiteX3" fmla="*/ 3839600 w 4256485"/>
              <a:gd name="connsiteY3" fmla="*/ 6193237 h 6591910"/>
              <a:gd name="connsiteX4" fmla="*/ 0 w 4256485"/>
              <a:gd name="connsiteY4" fmla="*/ 6591910 h 6591910"/>
              <a:gd name="connsiteX0" fmla="*/ 0 w 4256485"/>
              <a:gd name="connsiteY0" fmla="*/ 6599994 h 6599994"/>
              <a:gd name="connsiteX1" fmla="*/ 3504257 w 4256485"/>
              <a:gd name="connsiteY1" fmla="*/ 0 h 6599994"/>
              <a:gd name="connsiteX2" fmla="*/ 4256485 w 4256485"/>
              <a:gd name="connsiteY2" fmla="*/ 8084 h 6599994"/>
              <a:gd name="connsiteX3" fmla="*/ 3839600 w 4256485"/>
              <a:gd name="connsiteY3" fmla="*/ 6201321 h 6599994"/>
              <a:gd name="connsiteX4" fmla="*/ 0 w 4256485"/>
              <a:gd name="connsiteY4" fmla="*/ 6599994 h 6599994"/>
              <a:gd name="connsiteX0" fmla="*/ 0 w 4264165"/>
              <a:gd name="connsiteY0" fmla="*/ 6599994 h 6599994"/>
              <a:gd name="connsiteX1" fmla="*/ 3504257 w 4264165"/>
              <a:gd name="connsiteY1" fmla="*/ 0 h 6599994"/>
              <a:gd name="connsiteX2" fmla="*/ 4256485 w 4264165"/>
              <a:gd name="connsiteY2" fmla="*/ 8084 h 6599994"/>
              <a:gd name="connsiteX3" fmla="*/ 4264165 w 4264165"/>
              <a:gd name="connsiteY3" fmla="*/ 6598198 h 6599994"/>
              <a:gd name="connsiteX4" fmla="*/ 0 w 4264165"/>
              <a:gd name="connsiteY4" fmla="*/ 6599994 h 6599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4165" h="6599994">
                <a:moveTo>
                  <a:pt x="0" y="6599994"/>
                </a:moveTo>
                <a:lnTo>
                  <a:pt x="3504257" y="0"/>
                </a:lnTo>
                <a:lnTo>
                  <a:pt x="4256485" y="8084"/>
                </a:lnTo>
                <a:lnTo>
                  <a:pt x="4264165" y="6598198"/>
                </a:lnTo>
                <a:lnTo>
                  <a:pt x="0" y="659999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 dirty="0"/>
          </a:p>
        </p:txBody>
      </p:sp>
      <p:sp>
        <p:nvSpPr>
          <p:cNvPr id="11" name="Parallelogram 53">
            <a:extLst>
              <a:ext uri="{FF2B5EF4-FFF2-40B4-BE49-F238E27FC236}">
                <a16:creationId xmlns:a16="http://schemas.microsoft.com/office/drawing/2014/main" id="{298A8641-8FCD-C44A-BC19-6E4340894021}"/>
              </a:ext>
            </a:extLst>
          </p:cNvPr>
          <p:cNvSpPr/>
          <p:nvPr userDrawn="1"/>
        </p:nvSpPr>
        <p:spPr>
          <a:xfrm rot="10800000" flipH="1" flipV="1">
            <a:off x="6165977" y="-44985"/>
            <a:ext cx="6081008" cy="6966263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686714 w 4301085"/>
              <a:gd name="connsiteY2" fmla="*/ 261657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686714"/>
              <a:gd name="connsiteY0" fmla="*/ 4965700 h 4965700"/>
              <a:gd name="connsiteX1" fmla="*/ 2647627 w 3686714"/>
              <a:gd name="connsiteY1" fmla="*/ 0 h 4965700"/>
              <a:gd name="connsiteX2" fmla="*/ 3686714 w 3686714"/>
              <a:gd name="connsiteY2" fmla="*/ 261657 h 4965700"/>
              <a:gd name="connsiteX3" fmla="*/ 3548010 w 3686714"/>
              <a:gd name="connsiteY3" fmla="*/ 4579325 h 4965700"/>
              <a:gd name="connsiteX4" fmla="*/ 0 w 3686714"/>
              <a:gd name="connsiteY4" fmla="*/ 4965700 h 4965700"/>
              <a:gd name="connsiteX0" fmla="*/ 0 w 4343065"/>
              <a:gd name="connsiteY0" fmla="*/ 4966583 h 4966583"/>
              <a:gd name="connsiteX1" fmla="*/ 2647627 w 4343065"/>
              <a:gd name="connsiteY1" fmla="*/ 883 h 4966583"/>
              <a:gd name="connsiteX2" fmla="*/ 4343065 w 4343065"/>
              <a:gd name="connsiteY2" fmla="*/ 0 h 4966583"/>
              <a:gd name="connsiteX3" fmla="*/ 3548010 w 4343065"/>
              <a:gd name="connsiteY3" fmla="*/ 4580208 h 4966583"/>
              <a:gd name="connsiteX4" fmla="*/ 0 w 4343065"/>
              <a:gd name="connsiteY4" fmla="*/ 4966583 h 4966583"/>
              <a:gd name="connsiteX0" fmla="*/ 0 w 4343065"/>
              <a:gd name="connsiteY0" fmla="*/ 4966583 h 4974018"/>
              <a:gd name="connsiteX1" fmla="*/ 2647627 w 4343065"/>
              <a:gd name="connsiteY1" fmla="*/ 883 h 4974018"/>
              <a:gd name="connsiteX2" fmla="*/ 4343065 w 4343065"/>
              <a:gd name="connsiteY2" fmla="*/ 0 h 4974018"/>
              <a:gd name="connsiteX3" fmla="*/ 4342539 w 4343065"/>
              <a:gd name="connsiteY3" fmla="*/ 4974018 h 4974018"/>
              <a:gd name="connsiteX4" fmla="*/ 0 w 4343065"/>
              <a:gd name="connsiteY4" fmla="*/ 4966583 h 4974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3065" h="4974018">
                <a:moveTo>
                  <a:pt x="0" y="4966583"/>
                </a:moveTo>
                <a:lnTo>
                  <a:pt x="2647627" y="883"/>
                </a:lnTo>
                <a:lnTo>
                  <a:pt x="4343065" y="0"/>
                </a:lnTo>
                <a:cubicBezTo>
                  <a:pt x="4342890" y="1658006"/>
                  <a:pt x="4342714" y="3316012"/>
                  <a:pt x="4342539" y="4974018"/>
                </a:cubicBezTo>
                <a:lnTo>
                  <a:pt x="0" y="4966583"/>
                </a:lnTo>
                <a:close/>
              </a:path>
            </a:pathLst>
          </a:custGeom>
          <a:solidFill>
            <a:schemeClr val="accent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</p:spTree>
    <p:extLst>
      <p:ext uri="{BB962C8B-B14F-4D97-AF65-F5344CB8AC3E}">
        <p14:creationId xmlns:p14="http://schemas.microsoft.com/office/powerpoint/2010/main" val="2241547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421605" y="2347557"/>
            <a:ext cx="4906098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0" name="Text Placeholder 30"/>
          <p:cNvSpPr>
            <a:spLocks noGrp="1"/>
          </p:cNvSpPr>
          <p:nvPr>
            <p:ph type="body" sz="quarter" idx="14" hasCustomPrompt="1"/>
          </p:nvPr>
        </p:nvSpPr>
        <p:spPr>
          <a:xfrm>
            <a:off x="6493104" y="2347557"/>
            <a:ext cx="4906098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421603" y="2949801"/>
            <a:ext cx="4906098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6493102" y="2949801"/>
            <a:ext cx="4906098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4917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65F210F2-521B-6741-B975-50EF2D4EC1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1605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C6336D19-C3A6-B54B-B7DA-6CC247A3B5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1604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Text Placeholder 30">
            <a:extLst>
              <a:ext uri="{FF2B5EF4-FFF2-40B4-BE49-F238E27FC236}">
                <a16:creationId xmlns:a16="http://schemas.microsoft.com/office/drawing/2014/main" id="{5F626A8B-0B08-5A4E-AAA8-5CC160150B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43228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736DCF7-76FB-D641-9BC4-BEA06A076A3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43227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7" name="Text Placeholder 30">
            <a:extLst>
              <a:ext uri="{FF2B5EF4-FFF2-40B4-BE49-F238E27FC236}">
                <a16:creationId xmlns:a16="http://schemas.microsoft.com/office/drawing/2014/main" id="{9030E0D3-B5C3-8F43-B31B-2885A9BCA26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64847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8" name="Text Placeholder 20">
            <a:extLst>
              <a:ext uri="{FF2B5EF4-FFF2-40B4-BE49-F238E27FC236}">
                <a16:creationId xmlns:a16="http://schemas.microsoft.com/office/drawing/2014/main" id="{9B6C99B5-835B-5B44-9225-15F0E3BE23A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64846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0182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29259" y="1774840"/>
            <a:ext cx="10969943" cy="43802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chemeClr val="accent3"/>
              </a:buClr>
              <a:buFontTx/>
              <a:buNone/>
              <a:defRPr sz="2666">
                <a:solidFill>
                  <a:schemeClr val="tx1"/>
                </a:solidFill>
                <a:latin typeface="Consolas"/>
                <a:cs typeface="Consolas"/>
              </a:defRPr>
            </a:lvl1pPr>
            <a:lvl2pPr marL="0" indent="0">
              <a:buClr>
                <a:schemeClr val="accent3"/>
              </a:buClr>
              <a:buFontTx/>
              <a:buNone/>
              <a:defRPr sz="2399">
                <a:solidFill>
                  <a:schemeClr val="tx1"/>
                </a:solidFill>
                <a:latin typeface="Consolas"/>
                <a:cs typeface="Consolas"/>
              </a:defRPr>
            </a:lvl2pPr>
            <a:lvl3pPr marL="393572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3pPr>
            <a:lvl4pPr marL="772333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4pPr>
            <a:lvl5pPr marL="1127818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970269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ssion Evalu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rallelogram 53">
            <a:extLst>
              <a:ext uri="{FF2B5EF4-FFF2-40B4-BE49-F238E27FC236}">
                <a16:creationId xmlns:a16="http://schemas.microsoft.com/office/drawing/2014/main" id="{32A8089A-D851-8744-9AB8-67F8B98AC1AD}"/>
              </a:ext>
            </a:extLst>
          </p:cNvPr>
          <p:cNvSpPr/>
          <p:nvPr userDrawn="1"/>
        </p:nvSpPr>
        <p:spPr>
          <a:xfrm rot="10800000">
            <a:off x="-39023" y="-17007"/>
            <a:ext cx="4866323" cy="6920872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  <a:gd name="connsiteX0" fmla="*/ 0 w 4301085"/>
              <a:gd name="connsiteY0" fmla="*/ 6610370 h 6617805"/>
              <a:gd name="connsiteX1" fmla="*/ 3108096 w 4301085"/>
              <a:gd name="connsiteY1" fmla="*/ 784062 h 6617805"/>
              <a:gd name="connsiteX2" fmla="*/ 4228795 w 4301085"/>
              <a:gd name="connsiteY2" fmla="*/ 0 h 6617805"/>
              <a:gd name="connsiteX3" fmla="*/ 4301085 w 4301085"/>
              <a:gd name="connsiteY3" fmla="*/ 6617805 h 6617805"/>
              <a:gd name="connsiteX4" fmla="*/ 0 w 4301085"/>
              <a:gd name="connsiteY4" fmla="*/ 6610370 h 6617805"/>
              <a:gd name="connsiteX0" fmla="*/ 0 w 4301085"/>
              <a:gd name="connsiteY0" fmla="*/ 5826308 h 5833743"/>
              <a:gd name="connsiteX1" fmla="*/ 3108096 w 4301085"/>
              <a:gd name="connsiteY1" fmla="*/ 0 h 5833743"/>
              <a:gd name="connsiteX2" fmla="*/ 4107696 w 4301085"/>
              <a:gd name="connsiteY2" fmla="*/ 64163 h 5833743"/>
              <a:gd name="connsiteX3" fmla="*/ 4301085 w 4301085"/>
              <a:gd name="connsiteY3" fmla="*/ 5833743 h 5833743"/>
              <a:gd name="connsiteX4" fmla="*/ 0 w 4301085"/>
              <a:gd name="connsiteY4" fmla="*/ 5826308 h 5833743"/>
              <a:gd name="connsiteX0" fmla="*/ 0 w 4301085"/>
              <a:gd name="connsiteY0" fmla="*/ 5854348 h 5861783"/>
              <a:gd name="connsiteX1" fmla="*/ 3125396 w 4301085"/>
              <a:gd name="connsiteY1" fmla="*/ 0 h 5861783"/>
              <a:gd name="connsiteX2" fmla="*/ 4107696 w 4301085"/>
              <a:gd name="connsiteY2" fmla="*/ 92203 h 5861783"/>
              <a:gd name="connsiteX3" fmla="*/ 4301085 w 4301085"/>
              <a:gd name="connsiteY3" fmla="*/ 5861783 h 5861783"/>
              <a:gd name="connsiteX4" fmla="*/ 0 w 4301085"/>
              <a:gd name="connsiteY4" fmla="*/ 5854348 h 5861783"/>
              <a:gd name="connsiteX0" fmla="*/ 0 w 4107696"/>
              <a:gd name="connsiteY0" fmla="*/ 5854348 h 5854348"/>
              <a:gd name="connsiteX1" fmla="*/ 3125396 w 4107696"/>
              <a:gd name="connsiteY1" fmla="*/ 0 h 5854348"/>
              <a:gd name="connsiteX2" fmla="*/ 4107696 w 4107696"/>
              <a:gd name="connsiteY2" fmla="*/ 92203 h 5854348"/>
              <a:gd name="connsiteX3" fmla="*/ 3678287 w 4107696"/>
              <a:gd name="connsiteY3" fmla="*/ 4522849 h 5854348"/>
              <a:gd name="connsiteX4" fmla="*/ 0 w 4107696"/>
              <a:gd name="connsiteY4" fmla="*/ 5854348 h 5854348"/>
              <a:gd name="connsiteX0" fmla="*/ 0 w 3519497"/>
              <a:gd name="connsiteY0" fmla="*/ 4767779 h 4767779"/>
              <a:gd name="connsiteX1" fmla="*/ 2537197 w 3519497"/>
              <a:gd name="connsiteY1" fmla="*/ 0 h 4767779"/>
              <a:gd name="connsiteX2" fmla="*/ 3519497 w 3519497"/>
              <a:gd name="connsiteY2" fmla="*/ 92203 h 4767779"/>
              <a:gd name="connsiteX3" fmla="*/ 3090088 w 3519497"/>
              <a:gd name="connsiteY3" fmla="*/ 4522849 h 4767779"/>
              <a:gd name="connsiteX4" fmla="*/ 0 w 3519497"/>
              <a:gd name="connsiteY4" fmla="*/ 4767779 h 4767779"/>
              <a:gd name="connsiteX0" fmla="*/ 0 w 3522587"/>
              <a:gd name="connsiteY0" fmla="*/ 4767779 h 4767779"/>
              <a:gd name="connsiteX1" fmla="*/ 2537197 w 3522587"/>
              <a:gd name="connsiteY1" fmla="*/ 0 h 4767779"/>
              <a:gd name="connsiteX2" fmla="*/ 3519497 w 3522587"/>
              <a:gd name="connsiteY2" fmla="*/ 92203 h 4767779"/>
              <a:gd name="connsiteX3" fmla="*/ 3522587 w 3522587"/>
              <a:gd name="connsiteY3" fmla="*/ 4677072 h 4767779"/>
              <a:gd name="connsiteX4" fmla="*/ 0 w 3522587"/>
              <a:gd name="connsiteY4" fmla="*/ 4767779 h 4767779"/>
              <a:gd name="connsiteX0" fmla="*/ 0 w 3657897"/>
              <a:gd name="connsiteY0" fmla="*/ 4767779 h 4767779"/>
              <a:gd name="connsiteX1" fmla="*/ 2537197 w 3657897"/>
              <a:gd name="connsiteY1" fmla="*/ 0 h 4767779"/>
              <a:gd name="connsiteX2" fmla="*/ 3657897 w 3657897"/>
              <a:gd name="connsiteY2" fmla="*/ 8082 h 4767779"/>
              <a:gd name="connsiteX3" fmla="*/ 3522587 w 3657897"/>
              <a:gd name="connsiteY3" fmla="*/ 4677072 h 4767779"/>
              <a:gd name="connsiteX4" fmla="*/ 0 w 3657897"/>
              <a:gd name="connsiteY4" fmla="*/ 4767779 h 4767779"/>
              <a:gd name="connsiteX0" fmla="*/ 0 w 3669637"/>
              <a:gd name="connsiteY0" fmla="*/ 4767779 h 4789234"/>
              <a:gd name="connsiteX1" fmla="*/ 2537197 w 3669637"/>
              <a:gd name="connsiteY1" fmla="*/ 0 h 4789234"/>
              <a:gd name="connsiteX2" fmla="*/ 3657897 w 3669637"/>
              <a:gd name="connsiteY2" fmla="*/ 8082 h 4789234"/>
              <a:gd name="connsiteX3" fmla="*/ 3669637 w 3669637"/>
              <a:gd name="connsiteY3" fmla="*/ 4789234 h 4789234"/>
              <a:gd name="connsiteX4" fmla="*/ 0 w 3669637"/>
              <a:gd name="connsiteY4" fmla="*/ 4767779 h 4789234"/>
              <a:gd name="connsiteX0" fmla="*/ 0 w 4318385"/>
              <a:gd name="connsiteY0" fmla="*/ 4767779 h 4775214"/>
              <a:gd name="connsiteX1" fmla="*/ 2537197 w 4318385"/>
              <a:gd name="connsiteY1" fmla="*/ 0 h 4775214"/>
              <a:gd name="connsiteX2" fmla="*/ 3657897 w 4318385"/>
              <a:gd name="connsiteY2" fmla="*/ 8082 h 4775214"/>
              <a:gd name="connsiteX3" fmla="*/ 4318385 w 4318385"/>
              <a:gd name="connsiteY3" fmla="*/ 4775214 h 4775214"/>
              <a:gd name="connsiteX4" fmla="*/ 0 w 4318385"/>
              <a:gd name="connsiteY4" fmla="*/ 4767779 h 4775214"/>
              <a:gd name="connsiteX0" fmla="*/ 0 w 4324670"/>
              <a:gd name="connsiteY0" fmla="*/ 4767779 h 4775214"/>
              <a:gd name="connsiteX1" fmla="*/ 2537197 w 4324670"/>
              <a:gd name="connsiteY1" fmla="*/ 0 h 4775214"/>
              <a:gd name="connsiteX2" fmla="*/ 4323945 w 4324670"/>
              <a:gd name="connsiteY2" fmla="*/ 8082 h 4775214"/>
              <a:gd name="connsiteX3" fmla="*/ 4318385 w 4324670"/>
              <a:gd name="connsiteY3" fmla="*/ 4775214 h 4775214"/>
              <a:gd name="connsiteX4" fmla="*/ 0 w 4324670"/>
              <a:gd name="connsiteY4" fmla="*/ 4767779 h 4775214"/>
              <a:gd name="connsiteX0" fmla="*/ 0 w 4323955"/>
              <a:gd name="connsiteY0" fmla="*/ 4767779 h 4767779"/>
              <a:gd name="connsiteX1" fmla="*/ 2537197 w 4323955"/>
              <a:gd name="connsiteY1" fmla="*/ 0 h 4767779"/>
              <a:gd name="connsiteX2" fmla="*/ 4323945 w 4323955"/>
              <a:gd name="connsiteY2" fmla="*/ 8082 h 4767779"/>
              <a:gd name="connsiteX3" fmla="*/ 3190127 w 4323955"/>
              <a:gd name="connsiteY3" fmla="*/ 4380209 h 4767779"/>
              <a:gd name="connsiteX4" fmla="*/ 0 w 4323955"/>
              <a:gd name="connsiteY4" fmla="*/ 4767779 h 4767779"/>
              <a:gd name="connsiteX0" fmla="*/ 0 w 3944865"/>
              <a:gd name="connsiteY0" fmla="*/ 4767779 h 4767779"/>
              <a:gd name="connsiteX1" fmla="*/ 2537197 w 3944865"/>
              <a:gd name="connsiteY1" fmla="*/ 0 h 4767779"/>
              <a:gd name="connsiteX2" fmla="*/ 3944850 w 3944865"/>
              <a:gd name="connsiteY2" fmla="*/ 183640 h 4767779"/>
              <a:gd name="connsiteX3" fmla="*/ 3190127 w 3944865"/>
              <a:gd name="connsiteY3" fmla="*/ 4380209 h 4767779"/>
              <a:gd name="connsiteX4" fmla="*/ 0 w 3944865"/>
              <a:gd name="connsiteY4" fmla="*/ 4767779 h 4767779"/>
              <a:gd name="connsiteX0" fmla="*/ 0 w 4137864"/>
              <a:gd name="connsiteY0" fmla="*/ 4767779 h 4775214"/>
              <a:gd name="connsiteX1" fmla="*/ 2537197 w 4137864"/>
              <a:gd name="connsiteY1" fmla="*/ 0 h 4775214"/>
              <a:gd name="connsiteX2" fmla="*/ 3944850 w 4137864"/>
              <a:gd name="connsiteY2" fmla="*/ 183640 h 4775214"/>
              <a:gd name="connsiteX3" fmla="*/ 4137864 w 4137864"/>
              <a:gd name="connsiteY3" fmla="*/ 4775214 h 4775214"/>
              <a:gd name="connsiteX4" fmla="*/ 0 w 4137864"/>
              <a:gd name="connsiteY4" fmla="*/ 4767779 h 4775214"/>
              <a:gd name="connsiteX0" fmla="*/ 0 w 4144149"/>
              <a:gd name="connsiteY0" fmla="*/ 4767779 h 4775214"/>
              <a:gd name="connsiteX1" fmla="*/ 2537197 w 4144149"/>
              <a:gd name="connsiteY1" fmla="*/ 0 h 4775214"/>
              <a:gd name="connsiteX2" fmla="*/ 4143424 w 4144149"/>
              <a:gd name="connsiteY2" fmla="*/ 768 h 4775214"/>
              <a:gd name="connsiteX3" fmla="*/ 4137864 w 4144149"/>
              <a:gd name="connsiteY3" fmla="*/ 4775214 h 4775214"/>
              <a:gd name="connsiteX4" fmla="*/ 0 w 4144149"/>
              <a:gd name="connsiteY4" fmla="*/ 4767779 h 4775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4149" h="4775214">
                <a:moveTo>
                  <a:pt x="0" y="4767779"/>
                </a:moveTo>
                <a:lnTo>
                  <a:pt x="2537197" y="0"/>
                </a:lnTo>
                <a:lnTo>
                  <a:pt x="4143424" y="768"/>
                </a:lnTo>
                <a:cubicBezTo>
                  <a:pt x="4147337" y="1594485"/>
                  <a:pt x="4133951" y="3181497"/>
                  <a:pt x="4137864" y="4775214"/>
                </a:cubicBezTo>
                <a:lnTo>
                  <a:pt x="0" y="476777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5" name="Parallelogram 53">
            <a:extLst>
              <a:ext uri="{FF2B5EF4-FFF2-40B4-BE49-F238E27FC236}">
                <a16:creationId xmlns:a16="http://schemas.microsoft.com/office/drawing/2014/main" id="{8B7216CF-728B-874F-9E95-1465636A1AB7}"/>
              </a:ext>
            </a:extLst>
          </p:cNvPr>
          <p:cNvSpPr/>
          <p:nvPr userDrawn="1"/>
        </p:nvSpPr>
        <p:spPr>
          <a:xfrm rot="10800000" flipV="1">
            <a:off x="-71448" y="-65556"/>
            <a:ext cx="6416020" cy="6987731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040475"/>
              <a:gd name="connsiteY0" fmla="*/ 4362242 h 4973135"/>
              <a:gd name="connsiteX1" fmla="*/ 2317402 w 4040475"/>
              <a:gd name="connsiteY1" fmla="*/ 0 h 4973135"/>
              <a:gd name="connsiteX2" fmla="*/ 4040475 w 4040475"/>
              <a:gd name="connsiteY2" fmla="*/ 12935 h 4973135"/>
              <a:gd name="connsiteX3" fmla="*/ 3970860 w 4040475"/>
              <a:gd name="connsiteY3" fmla="*/ 4973135 h 4973135"/>
              <a:gd name="connsiteX4" fmla="*/ 0 w 4040475"/>
              <a:gd name="connsiteY4" fmla="*/ 4362242 h 4973135"/>
              <a:gd name="connsiteX0" fmla="*/ 0 w 4053425"/>
              <a:gd name="connsiteY0" fmla="*/ 4383232 h 4973135"/>
              <a:gd name="connsiteX1" fmla="*/ 2330352 w 4053425"/>
              <a:gd name="connsiteY1" fmla="*/ 0 h 4973135"/>
              <a:gd name="connsiteX2" fmla="*/ 4053425 w 4053425"/>
              <a:gd name="connsiteY2" fmla="*/ 12935 h 4973135"/>
              <a:gd name="connsiteX3" fmla="*/ 3983810 w 4053425"/>
              <a:gd name="connsiteY3" fmla="*/ 4973135 h 4973135"/>
              <a:gd name="connsiteX4" fmla="*/ 0 w 4053425"/>
              <a:gd name="connsiteY4" fmla="*/ 4383232 h 4973135"/>
              <a:gd name="connsiteX0" fmla="*/ 0 w 4053425"/>
              <a:gd name="connsiteY0" fmla="*/ 4383232 h 4383232"/>
              <a:gd name="connsiteX1" fmla="*/ 2330352 w 4053425"/>
              <a:gd name="connsiteY1" fmla="*/ 0 h 4383232"/>
              <a:gd name="connsiteX2" fmla="*/ 4053425 w 4053425"/>
              <a:gd name="connsiteY2" fmla="*/ 12935 h 4383232"/>
              <a:gd name="connsiteX3" fmla="*/ 3815461 w 4053425"/>
              <a:gd name="connsiteY3" fmla="*/ 4296212 h 4383232"/>
              <a:gd name="connsiteX4" fmla="*/ 0 w 4053425"/>
              <a:gd name="connsiteY4" fmla="*/ 4383232 h 4383232"/>
              <a:gd name="connsiteX0" fmla="*/ 0 w 4053425"/>
              <a:gd name="connsiteY0" fmla="*/ 4383232 h 4385419"/>
              <a:gd name="connsiteX1" fmla="*/ 2330352 w 4053425"/>
              <a:gd name="connsiteY1" fmla="*/ 0 h 4385419"/>
              <a:gd name="connsiteX2" fmla="*/ 4053425 w 4053425"/>
              <a:gd name="connsiteY2" fmla="*/ 12935 h 4385419"/>
              <a:gd name="connsiteX3" fmla="*/ 3996761 w 4053425"/>
              <a:gd name="connsiteY3" fmla="*/ 4385419 h 4385419"/>
              <a:gd name="connsiteX4" fmla="*/ 0 w 4053425"/>
              <a:gd name="connsiteY4" fmla="*/ 4383232 h 4385419"/>
              <a:gd name="connsiteX0" fmla="*/ 0 w 4053425"/>
              <a:gd name="connsiteY0" fmla="*/ 4370297 h 4372484"/>
              <a:gd name="connsiteX1" fmla="*/ 1909478 w 4053425"/>
              <a:gd name="connsiteY1" fmla="*/ 784680 h 4372484"/>
              <a:gd name="connsiteX2" fmla="*/ 4053425 w 4053425"/>
              <a:gd name="connsiteY2" fmla="*/ 0 h 4372484"/>
              <a:gd name="connsiteX3" fmla="*/ 3996761 w 4053425"/>
              <a:gd name="connsiteY3" fmla="*/ 4372484 h 4372484"/>
              <a:gd name="connsiteX4" fmla="*/ 0 w 4053425"/>
              <a:gd name="connsiteY4" fmla="*/ 4370297 h 4372484"/>
              <a:gd name="connsiteX0" fmla="*/ 0 w 3996761"/>
              <a:gd name="connsiteY0" fmla="*/ 3585617 h 3587804"/>
              <a:gd name="connsiteX1" fmla="*/ 1909478 w 3996761"/>
              <a:gd name="connsiteY1" fmla="*/ 0 h 3587804"/>
              <a:gd name="connsiteX2" fmla="*/ 3749100 w 3996761"/>
              <a:gd name="connsiteY2" fmla="*/ 207091 h 3587804"/>
              <a:gd name="connsiteX3" fmla="*/ 3996761 w 3996761"/>
              <a:gd name="connsiteY3" fmla="*/ 3587804 h 3587804"/>
              <a:gd name="connsiteX4" fmla="*/ 0 w 3996761"/>
              <a:gd name="connsiteY4" fmla="*/ 3585617 h 3587804"/>
              <a:gd name="connsiteX0" fmla="*/ 0 w 3750711"/>
              <a:gd name="connsiteY0" fmla="*/ 3585617 h 3585617"/>
              <a:gd name="connsiteX1" fmla="*/ 1909478 w 3750711"/>
              <a:gd name="connsiteY1" fmla="*/ 0 h 3585617"/>
              <a:gd name="connsiteX2" fmla="*/ 3749100 w 3750711"/>
              <a:gd name="connsiteY2" fmla="*/ 207091 h 3585617"/>
              <a:gd name="connsiteX3" fmla="*/ 3750711 w 3750711"/>
              <a:gd name="connsiteY3" fmla="*/ 3461865 h 3585617"/>
              <a:gd name="connsiteX4" fmla="*/ 0 w 3750711"/>
              <a:gd name="connsiteY4" fmla="*/ 3585617 h 3585617"/>
              <a:gd name="connsiteX0" fmla="*/ 0 w 4001625"/>
              <a:gd name="connsiteY0" fmla="*/ 3585617 h 3585617"/>
              <a:gd name="connsiteX1" fmla="*/ 1909478 w 4001625"/>
              <a:gd name="connsiteY1" fmla="*/ 0 h 3585617"/>
              <a:gd name="connsiteX2" fmla="*/ 4001625 w 4001625"/>
              <a:gd name="connsiteY2" fmla="*/ 2440 h 3585617"/>
              <a:gd name="connsiteX3" fmla="*/ 3750711 w 4001625"/>
              <a:gd name="connsiteY3" fmla="*/ 3461865 h 3585617"/>
              <a:gd name="connsiteX4" fmla="*/ 0 w 4001625"/>
              <a:gd name="connsiteY4" fmla="*/ 3585617 h 3585617"/>
              <a:gd name="connsiteX0" fmla="*/ 0 w 4001625"/>
              <a:gd name="connsiteY0" fmla="*/ 3585617 h 3598299"/>
              <a:gd name="connsiteX1" fmla="*/ 1909478 w 4001625"/>
              <a:gd name="connsiteY1" fmla="*/ 0 h 3598299"/>
              <a:gd name="connsiteX2" fmla="*/ 4001625 w 4001625"/>
              <a:gd name="connsiteY2" fmla="*/ 2440 h 3598299"/>
              <a:gd name="connsiteX3" fmla="*/ 3990286 w 4001625"/>
              <a:gd name="connsiteY3" fmla="*/ 3598299 h 3598299"/>
              <a:gd name="connsiteX4" fmla="*/ 0 w 4001625"/>
              <a:gd name="connsiteY4" fmla="*/ 3585617 h 3598299"/>
              <a:gd name="connsiteX0" fmla="*/ 0 w 4280050"/>
              <a:gd name="connsiteY0" fmla="*/ 3585617 h 3598299"/>
              <a:gd name="connsiteX1" fmla="*/ 1909478 w 4280050"/>
              <a:gd name="connsiteY1" fmla="*/ 0 h 3598299"/>
              <a:gd name="connsiteX2" fmla="*/ 4280050 w 4280050"/>
              <a:gd name="connsiteY2" fmla="*/ 12935 h 3598299"/>
              <a:gd name="connsiteX3" fmla="*/ 3990286 w 4280050"/>
              <a:gd name="connsiteY3" fmla="*/ 3598299 h 3598299"/>
              <a:gd name="connsiteX4" fmla="*/ 0 w 4280050"/>
              <a:gd name="connsiteY4" fmla="*/ 3585617 h 3598299"/>
              <a:gd name="connsiteX0" fmla="*/ 0 w 4282594"/>
              <a:gd name="connsiteY0" fmla="*/ 3585617 h 3614041"/>
              <a:gd name="connsiteX1" fmla="*/ 1909478 w 4282594"/>
              <a:gd name="connsiteY1" fmla="*/ 0 h 3614041"/>
              <a:gd name="connsiteX2" fmla="*/ 4280050 w 4282594"/>
              <a:gd name="connsiteY2" fmla="*/ 12935 h 3614041"/>
              <a:gd name="connsiteX3" fmla="*/ 4281661 w 4282594"/>
              <a:gd name="connsiteY3" fmla="*/ 3614041 h 3614041"/>
              <a:gd name="connsiteX4" fmla="*/ 0 w 4282594"/>
              <a:gd name="connsiteY4" fmla="*/ 3585617 h 3614041"/>
              <a:gd name="connsiteX0" fmla="*/ 0 w 4281685"/>
              <a:gd name="connsiteY0" fmla="*/ 3585617 h 3614041"/>
              <a:gd name="connsiteX1" fmla="*/ 1909478 w 4281685"/>
              <a:gd name="connsiteY1" fmla="*/ 0 h 3614041"/>
              <a:gd name="connsiteX2" fmla="*/ 3854390 w 4281685"/>
              <a:gd name="connsiteY2" fmla="*/ 188155 h 3614041"/>
              <a:gd name="connsiteX3" fmla="*/ 4281661 w 4281685"/>
              <a:gd name="connsiteY3" fmla="*/ 3614041 h 3614041"/>
              <a:gd name="connsiteX4" fmla="*/ 0 w 4281685"/>
              <a:gd name="connsiteY4" fmla="*/ 3585617 h 3614041"/>
              <a:gd name="connsiteX0" fmla="*/ 0 w 3964194"/>
              <a:gd name="connsiteY0" fmla="*/ 3585617 h 3585617"/>
              <a:gd name="connsiteX1" fmla="*/ 1909478 w 3964194"/>
              <a:gd name="connsiteY1" fmla="*/ 0 h 3585617"/>
              <a:gd name="connsiteX2" fmla="*/ 3854390 w 3964194"/>
              <a:gd name="connsiteY2" fmla="*/ 188155 h 3585617"/>
              <a:gd name="connsiteX3" fmla="*/ 3964105 w 3964194"/>
              <a:gd name="connsiteY3" fmla="*/ 3455248 h 3585617"/>
              <a:gd name="connsiteX4" fmla="*/ 0 w 3964194"/>
              <a:gd name="connsiteY4" fmla="*/ 3585617 h 3585617"/>
              <a:gd name="connsiteX0" fmla="*/ 0 w 4151676"/>
              <a:gd name="connsiteY0" fmla="*/ 3585617 h 3585617"/>
              <a:gd name="connsiteX1" fmla="*/ 1909478 w 4151676"/>
              <a:gd name="connsiteY1" fmla="*/ 0 h 3585617"/>
              <a:gd name="connsiteX2" fmla="*/ 4151676 w 4151676"/>
              <a:gd name="connsiteY2" fmla="*/ 7459 h 3585617"/>
              <a:gd name="connsiteX3" fmla="*/ 3964105 w 4151676"/>
              <a:gd name="connsiteY3" fmla="*/ 3455248 h 3585617"/>
              <a:gd name="connsiteX4" fmla="*/ 0 w 4151676"/>
              <a:gd name="connsiteY4" fmla="*/ 3585617 h 3585617"/>
              <a:gd name="connsiteX0" fmla="*/ 0 w 4173892"/>
              <a:gd name="connsiteY0" fmla="*/ 3585617 h 3614041"/>
              <a:gd name="connsiteX1" fmla="*/ 1909478 w 4173892"/>
              <a:gd name="connsiteY1" fmla="*/ 0 h 3614041"/>
              <a:gd name="connsiteX2" fmla="*/ 4151676 w 4173892"/>
              <a:gd name="connsiteY2" fmla="*/ 7459 h 3614041"/>
              <a:gd name="connsiteX3" fmla="*/ 4173557 w 4173892"/>
              <a:gd name="connsiteY3" fmla="*/ 3614041 h 3614041"/>
              <a:gd name="connsiteX4" fmla="*/ 0 w 4173892"/>
              <a:gd name="connsiteY4" fmla="*/ 3585617 h 3614041"/>
              <a:gd name="connsiteX0" fmla="*/ 0 w 4173639"/>
              <a:gd name="connsiteY0" fmla="*/ 3585617 h 3614041"/>
              <a:gd name="connsiteX1" fmla="*/ 1909478 w 4173639"/>
              <a:gd name="connsiteY1" fmla="*/ 0 h 3614041"/>
              <a:gd name="connsiteX2" fmla="*/ 4053009 w 4173639"/>
              <a:gd name="connsiteY2" fmla="*/ 2461 h 3614041"/>
              <a:gd name="connsiteX3" fmla="*/ 4173557 w 4173639"/>
              <a:gd name="connsiteY3" fmla="*/ 3614041 h 3614041"/>
              <a:gd name="connsiteX4" fmla="*/ 0 w 4173639"/>
              <a:gd name="connsiteY4" fmla="*/ 3585617 h 3614041"/>
              <a:gd name="connsiteX0" fmla="*/ 0 w 4053009"/>
              <a:gd name="connsiteY0" fmla="*/ 3585617 h 3585617"/>
              <a:gd name="connsiteX1" fmla="*/ 1909478 w 4053009"/>
              <a:gd name="connsiteY1" fmla="*/ 0 h 3585617"/>
              <a:gd name="connsiteX2" fmla="*/ 4053009 w 4053009"/>
              <a:gd name="connsiteY2" fmla="*/ 2461 h 3585617"/>
              <a:gd name="connsiteX3" fmla="*/ 3902225 w 4053009"/>
              <a:gd name="connsiteY3" fmla="*/ 3524085 h 3585617"/>
              <a:gd name="connsiteX4" fmla="*/ 0 w 4053009"/>
              <a:gd name="connsiteY4" fmla="*/ 3585617 h 3585617"/>
              <a:gd name="connsiteX0" fmla="*/ 0 w 4081339"/>
              <a:gd name="connsiteY0" fmla="*/ 3585617 h 3609045"/>
              <a:gd name="connsiteX1" fmla="*/ 1909478 w 4081339"/>
              <a:gd name="connsiteY1" fmla="*/ 0 h 3609045"/>
              <a:gd name="connsiteX2" fmla="*/ 4053009 w 4081339"/>
              <a:gd name="connsiteY2" fmla="*/ 2461 h 3609045"/>
              <a:gd name="connsiteX3" fmla="*/ 4081058 w 4081339"/>
              <a:gd name="connsiteY3" fmla="*/ 3609045 h 3609045"/>
              <a:gd name="connsiteX4" fmla="*/ 0 w 4081339"/>
              <a:gd name="connsiteY4" fmla="*/ 3585617 h 3609045"/>
              <a:gd name="connsiteX0" fmla="*/ 0 w 4081101"/>
              <a:gd name="connsiteY0" fmla="*/ 3585617 h 3609045"/>
              <a:gd name="connsiteX1" fmla="*/ 1909478 w 4081101"/>
              <a:gd name="connsiteY1" fmla="*/ 0 h 3609045"/>
              <a:gd name="connsiteX2" fmla="*/ 3843343 w 4081101"/>
              <a:gd name="connsiteY2" fmla="*/ 157386 h 3609045"/>
              <a:gd name="connsiteX3" fmla="*/ 4081058 w 4081101"/>
              <a:gd name="connsiteY3" fmla="*/ 3609045 h 3609045"/>
              <a:gd name="connsiteX4" fmla="*/ 0 w 4081101"/>
              <a:gd name="connsiteY4" fmla="*/ 3585617 h 3609045"/>
              <a:gd name="connsiteX0" fmla="*/ 0 w 4090010"/>
              <a:gd name="connsiteY0" fmla="*/ 3585617 h 3609045"/>
              <a:gd name="connsiteX1" fmla="*/ 1909478 w 4090010"/>
              <a:gd name="connsiteY1" fmla="*/ 0 h 3609045"/>
              <a:gd name="connsiteX2" fmla="*/ 4090010 w 4090010"/>
              <a:gd name="connsiteY2" fmla="*/ 12456 h 3609045"/>
              <a:gd name="connsiteX3" fmla="*/ 4081058 w 4090010"/>
              <a:gd name="connsiteY3" fmla="*/ 3609045 h 3609045"/>
              <a:gd name="connsiteX4" fmla="*/ 0 w 4090010"/>
              <a:gd name="connsiteY4" fmla="*/ 3585617 h 360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90010" h="3609045">
                <a:moveTo>
                  <a:pt x="0" y="3585617"/>
                </a:moveTo>
                <a:lnTo>
                  <a:pt x="1909478" y="0"/>
                </a:lnTo>
                <a:lnTo>
                  <a:pt x="4090010" y="12456"/>
                </a:lnTo>
                <a:cubicBezTo>
                  <a:pt x="4086230" y="1211076"/>
                  <a:pt x="4084838" y="2410425"/>
                  <a:pt x="4081058" y="3609045"/>
                </a:cubicBezTo>
                <a:lnTo>
                  <a:pt x="0" y="3585617"/>
                </a:lnTo>
                <a:close/>
              </a:path>
            </a:pathLst>
          </a:cu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6" name="Rectangle 5"/>
          <p:cNvSpPr/>
          <p:nvPr userDrawn="1"/>
        </p:nvSpPr>
        <p:spPr>
          <a:xfrm>
            <a:off x="6255468" y="3571658"/>
            <a:ext cx="4025544" cy="66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6" b="1" dirty="0">
                <a:solidFill>
                  <a:schemeClr val="tx1"/>
                </a:solidFill>
              </a:rPr>
              <a:t>Download the </a:t>
            </a:r>
            <a:r>
              <a:rPr lang="en-US" sz="1866" b="1" dirty="0" err="1">
                <a:solidFill>
                  <a:schemeClr val="tx1"/>
                </a:solidFill>
              </a:rPr>
              <a:t>GuideBook</a:t>
            </a:r>
            <a:r>
              <a:rPr lang="en-US" sz="1866" b="1" dirty="0">
                <a:solidFill>
                  <a:schemeClr val="tx1"/>
                </a:solidFill>
              </a:rPr>
              <a:t> App </a:t>
            </a:r>
            <a:r>
              <a:rPr lang="en-US" sz="1866" dirty="0">
                <a:solidFill>
                  <a:schemeClr val="tx1"/>
                </a:solidFill>
              </a:rPr>
              <a:t>and search: PASS </a:t>
            </a:r>
            <a:r>
              <a:rPr lang="en-US" sz="1866">
                <a:solidFill>
                  <a:schemeClr val="tx1"/>
                </a:solidFill>
              </a:rPr>
              <a:t>Summit 2018</a:t>
            </a:r>
            <a:endParaRPr lang="en-US" sz="1866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6255468" y="4505741"/>
            <a:ext cx="5149036" cy="954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6" b="1" dirty="0">
                <a:solidFill>
                  <a:schemeClr val="tx1"/>
                </a:solidFill>
              </a:rPr>
              <a:t>Follow the QR code link </a:t>
            </a:r>
            <a:r>
              <a:rPr lang="en-US" sz="1866" dirty="0">
                <a:solidFill>
                  <a:schemeClr val="tx1"/>
                </a:solidFill>
              </a:rPr>
              <a:t>displayed on session signage throughout the conference venue and in the program guide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4A7E925-4825-6E47-AD25-FD742CB023B8}"/>
              </a:ext>
            </a:extLst>
          </p:cNvPr>
          <p:cNvGrpSpPr/>
          <p:nvPr userDrawn="1"/>
        </p:nvGrpSpPr>
        <p:grpSpPr>
          <a:xfrm>
            <a:off x="570336" y="2260160"/>
            <a:ext cx="3502517" cy="2391715"/>
            <a:chOff x="427863" y="1753641"/>
            <a:chExt cx="2627572" cy="1793786"/>
          </a:xfrm>
        </p:grpSpPr>
        <p:sp>
          <p:nvSpPr>
            <p:cNvPr id="16" name="Title 3">
              <a:extLst>
                <a:ext uri="{FF2B5EF4-FFF2-40B4-BE49-F238E27FC236}">
                  <a16:creationId xmlns:a16="http://schemas.microsoft.com/office/drawing/2014/main" id="{BC4B708F-5E57-EF4F-B838-B187FA1F3C9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27863" y="1753641"/>
              <a:ext cx="2627572" cy="124398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marL="0" marR="0" indent="0" algn="l" defTabSz="457200" rtl="0" eaLnBrk="1" fontAlgn="auto" latinLnBrk="0" hangingPunct="1">
                <a:lnSpc>
                  <a:spcPts val="35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lang="en-US" sz="3600" b="0" i="0" u="none" strike="noStrike" kern="1200" cap="none" spc="0" normalizeH="0" baseline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Segoe UI Light" charset="0"/>
                  <a:ea typeface="Segoe UI Light" charset="0"/>
                  <a:cs typeface="Segoe UI Light" charset="0"/>
                </a:defRPr>
              </a:lvl1pPr>
            </a:lstStyle>
            <a:p>
              <a:pPr marL="0" indent="0" algn="l">
                <a:lnSpc>
                  <a:spcPct val="90000"/>
                </a:lnSpc>
                <a:tabLst>
                  <a:tab pos="5782971" algn="l"/>
                </a:tabLst>
              </a:pPr>
              <a:r>
                <a:rPr lang="en-US" sz="5331" dirty="0">
                  <a:solidFill>
                    <a:schemeClr val="bg2"/>
                  </a:solidFill>
                </a:rPr>
                <a:t>Session evaluations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427863" y="3108846"/>
              <a:ext cx="1973431" cy="4385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12188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b="0" kern="1200" spc="27" dirty="0">
                  <a:solidFill>
                    <a:schemeClr val="bg2"/>
                  </a:solidFill>
                  <a:latin typeface="+mn-lt"/>
                  <a:ea typeface="+mn-ea"/>
                  <a:cs typeface="+mn-cs"/>
                </a:rPr>
                <a:t>Your feedback is important and valuable. </a:t>
              </a:r>
            </a:p>
          </p:txBody>
        </p:sp>
      </p:grpSp>
      <p:sp>
        <p:nvSpPr>
          <p:cNvPr id="12" name="Rectangle 11"/>
          <p:cNvSpPr/>
          <p:nvPr userDrawn="1"/>
        </p:nvSpPr>
        <p:spPr>
          <a:xfrm>
            <a:off x="6255468" y="2736984"/>
            <a:ext cx="3672366" cy="379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6" b="1" dirty="0">
                <a:solidFill>
                  <a:schemeClr val="tx1"/>
                </a:solidFill>
              </a:rPr>
              <a:t>Go to </a:t>
            </a:r>
            <a:r>
              <a:rPr lang="en-US" sz="1866" b="1" dirty="0" err="1">
                <a:solidFill>
                  <a:schemeClr val="tx1"/>
                </a:solidFill>
              </a:rPr>
              <a:t>passSummit.com</a:t>
            </a:r>
            <a:endParaRPr lang="en-US" sz="1866" b="1" dirty="0">
              <a:solidFill>
                <a:schemeClr val="tx1"/>
              </a:solidFill>
            </a:endParaRPr>
          </a:p>
        </p:txBody>
      </p:sp>
      <p:sp>
        <p:nvSpPr>
          <p:cNvPr id="13" name="Rounded Rectangle 12"/>
          <p:cNvSpPr/>
          <p:nvPr userDrawn="1"/>
        </p:nvSpPr>
        <p:spPr>
          <a:xfrm>
            <a:off x="5213647" y="1589756"/>
            <a:ext cx="5141558" cy="62362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90000"/>
              </a:lnSpc>
            </a:pPr>
            <a:r>
              <a:rPr lang="en-US" sz="2666" b="0" i="0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 Ways to Access: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0752758-76F5-184A-8EE1-EC3242319256}"/>
              </a:ext>
            </a:extLst>
          </p:cNvPr>
          <p:cNvSpPr/>
          <p:nvPr userDrawn="1"/>
        </p:nvSpPr>
        <p:spPr>
          <a:xfrm>
            <a:off x="5243181" y="4562662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FFC3D44-54A3-C040-A113-95D60DF7873D}"/>
              </a:ext>
            </a:extLst>
          </p:cNvPr>
          <p:cNvSpPr/>
          <p:nvPr userDrawn="1"/>
        </p:nvSpPr>
        <p:spPr>
          <a:xfrm>
            <a:off x="5243181" y="3559542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C47C74B-A372-604B-8ECF-2065895E6DB5}"/>
              </a:ext>
            </a:extLst>
          </p:cNvPr>
          <p:cNvSpPr/>
          <p:nvPr userDrawn="1"/>
        </p:nvSpPr>
        <p:spPr>
          <a:xfrm>
            <a:off x="5243181" y="2578127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9" name="Shape 2683"/>
          <p:cNvSpPr/>
          <p:nvPr userDrawn="1"/>
        </p:nvSpPr>
        <p:spPr>
          <a:xfrm>
            <a:off x="5502494" y="2747585"/>
            <a:ext cx="314481" cy="435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28" extrusionOk="0">
                <a:moveTo>
                  <a:pt x="13441" y="9294"/>
                </a:moveTo>
                <a:lnTo>
                  <a:pt x="13441" y="9784"/>
                </a:lnTo>
                <a:lnTo>
                  <a:pt x="1344" y="9784"/>
                </a:lnTo>
                <a:lnTo>
                  <a:pt x="1344" y="9294"/>
                </a:lnTo>
                <a:cubicBezTo>
                  <a:pt x="1344" y="7028"/>
                  <a:pt x="3696" y="5163"/>
                  <a:pt x="6720" y="4919"/>
                </a:cubicBezTo>
                <a:lnTo>
                  <a:pt x="6720" y="9784"/>
                </a:lnTo>
                <a:lnTo>
                  <a:pt x="8065" y="9784"/>
                </a:lnTo>
                <a:lnTo>
                  <a:pt x="8065" y="4919"/>
                </a:lnTo>
                <a:cubicBezTo>
                  <a:pt x="11089" y="5163"/>
                  <a:pt x="13441" y="7028"/>
                  <a:pt x="13441" y="9294"/>
                </a:cubicBezTo>
                <a:moveTo>
                  <a:pt x="13441" y="16145"/>
                </a:moveTo>
                <a:cubicBezTo>
                  <a:pt x="13441" y="18578"/>
                  <a:pt x="10733" y="20549"/>
                  <a:pt x="7393" y="20549"/>
                </a:cubicBezTo>
                <a:cubicBezTo>
                  <a:pt x="4052" y="20549"/>
                  <a:pt x="1344" y="18578"/>
                  <a:pt x="1344" y="16145"/>
                </a:cubicBezTo>
                <a:lnTo>
                  <a:pt x="1344" y="10762"/>
                </a:lnTo>
                <a:lnTo>
                  <a:pt x="13441" y="10762"/>
                </a:lnTo>
                <a:cubicBezTo>
                  <a:pt x="13441" y="10762"/>
                  <a:pt x="13441" y="16145"/>
                  <a:pt x="13441" y="16145"/>
                </a:cubicBezTo>
                <a:close/>
                <a:moveTo>
                  <a:pt x="21134" y="48"/>
                </a:moveTo>
                <a:cubicBezTo>
                  <a:pt x="20801" y="-72"/>
                  <a:pt x="20436" y="41"/>
                  <a:pt x="20232" y="268"/>
                </a:cubicBezTo>
                <a:cubicBezTo>
                  <a:pt x="18723" y="1944"/>
                  <a:pt x="16716" y="3504"/>
                  <a:pt x="13069" y="2006"/>
                </a:cubicBezTo>
                <a:cubicBezTo>
                  <a:pt x="10993" y="1153"/>
                  <a:pt x="9603" y="1431"/>
                  <a:pt x="8642" y="1862"/>
                </a:cubicBezTo>
                <a:cubicBezTo>
                  <a:pt x="7655" y="2307"/>
                  <a:pt x="6969" y="3089"/>
                  <a:pt x="6778" y="3935"/>
                </a:cubicBezTo>
                <a:cubicBezTo>
                  <a:pt x="2984" y="4162"/>
                  <a:pt x="0" y="6473"/>
                  <a:pt x="0" y="9294"/>
                </a:cubicBezTo>
                <a:lnTo>
                  <a:pt x="0" y="16145"/>
                </a:lnTo>
                <a:cubicBezTo>
                  <a:pt x="0" y="19118"/>
                  <a:pt x="3310" y="21528"/>
                  <a:pt x="7393" y="21528"/>
                </a:cubicBezTo>
                <a:cubicBezTo>
                  <a:pt x="11475" y="21528"/>
                  <a:pt x="14785" y="19118"/>
                  <a:pt x="14785" y="16145"/>
                </a:cubicBezTo>
                <a:lnTo>
                  <a:pt x="14785" y="9294"/>
                </a:lnTo>
                <a:cubicBezTo>
                  <a:pt x="14785" y="6507"/>
                  <a:pt x="11875" y="4215"/>
                  <a:pt x="8146" y="3940"/>
                </a:cubicBezTo>
                <a:cubicBezTo>
                  <a:pt x="8301" y="3479"/>
                  <a:pt x="8690" y="2991"/>
                  <a:pt x="9348" y="2695"/>
                </a:cubicBezTo>
                <a:cubicBezTo>
                  <a:pt x="10308" y="2263"/>
                  <a:pt x="10946" y="2328"/>
                  <a:pt x="12468" y="2882"/>
                </a:cubicBezTo>
                <a:cubicBezTo>
                  <a:pt x="15022" y="3811"/>
                  <a:pt x="16657" y="3572"/>
                  <a:pt x="17947" y="3206"/>
                </a:cubicBezTo>
                <a:cubicBezTo>
                  <a:pt x="19526" y="2759"/>
                  <a:pt x="20650" y="1847"/>
                  <a:pt x="21434" y="705"/>
                </a:cubicBezTo>
                <a:cubicBezTo>
                  <a:pt x="21600" y="463"/>
                  <a:pt x="21466" y="170"/>
                  <a:pt x="21134" y="48"/>
                </a:cubicBezTo>
                <a:moveTo>
                  <a:pt x="7393" y="18592"/>
                </a:moveTo>
                <a:cubicBezTo>
                  <a:pt x="8134" y="18592"/>
                  <a:pt x="8737" y="18153"/>
                  <a:pt x="8737" y="17613"/>
                </a:cubicBezTo>
                <a:cubicBezTo>
                  <a:pt x="8737" y="17073"/>
                  <a:pt x="8134" y="16635"/>
                  <a:pt x="7393" y="16635"/>
                </a:cubicBezTo>
                <a:cubicBezTo>
                  <a:pt x="6650" y="16635"/>
                  <a:pt x="6048" y="17073"/>
                  <a:pt x="6048" y="17613"/>
                </a:cubicBezTo>
                <a:cubicBezTo>
                  <a:pt x="6048" y="18153"/>
                  <a:pt x="6650" y="18592"/>
                  <a:pt x="7393" y="18592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6" tIns="25386" rIns="25386" bIns="25386" anchor="ctr"/>
          <a:lstStyle/>
          <a:p>
            <a:pPr defTabSz="304611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" name="Shape 2847"/>
          <p:cNvSpPr/>
          <p:nvPr userDrawn="1"/>
        </p:nvSpPr>
        <p:spPr>
          <a:xfrm>
            <a:off x="5434942" y="3761293"/>
            <a:ext cx="377863" cy="377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6" tIns="25386" rIns="25386" bIns="25386" anchor="ctr"/>
          <a:lstStyle/>
          <a:p>
            <a:pPr defTabSz="304611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" name="Shape 2643"/>
          <p:cNvSpPr/>
          <p:nvPr userDrawn="1"/>
        </p:nvSpPr>
        <p:spPr>
          <a:xfrm>
            <a:off x="5516037" y="4737328"/>
            <a:ext cx="222818" cy="4086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6" tIns="25386" rIns="25386" bIns="25386" anchor="ctr"/>
          <a:lstStyle/>
          <a:p>
            <a:pPr defTabSz="304611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3BC0F7E-50A9-1647-9004-1F486225797C}"/>
              </a:ext>
            </a:extLst>
          </p:cNvPr>
          <p:cNvSpPr/>
          <p:nvPr userDrawn="1"/>
        </p:nvSpPr>
        <p:spPr>
          <a:xfrm>
            <a:off x="5243181" y="1204641"/>
            <a:ext cx="6436892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80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66" b="1" kern="1200" spc="27" dirty="0">
                <a:solidFill>
                  <a:schemeClr val="accent6"/>
                </a:solidFill>
                <a:latin typeface="+mn-lt"/>
                <a:ea typeface="+mn-ea"/>
                <a:cs typeface="+mn-cs"/>
              </a:rPr>
              <a:t>Submit by 5pm Friday, November 16th to win prizes. </a:t>
            </a:r>
          </a:p>
        </p:txBody>
      </p:sp>
    </p:spTree>
    <p:extLst>
      <p:ext uri="{BB962C8B-B14F-4D97-AF65-F5344CB8AC3E}">
        <p14:creationId xmlns:p14="http://schemas.microsoft.com/office/powerpoint/2010/main" val="19873153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22C3309-0C9E-E94A-9732-29D871F35427}"/>
              </a:ext>
            </a:extLst>
          </p:cNvPr>
          <p:cNvSpPr txBox="1">
            <a:spLocks/>
          </p:cNvSpPr>
          <p:nvPr userDrawn="1"/>
        </p:nvSpPr>
        <p:spPr>
          <a:xfrm>
            <a:off x="503291" y="1354809"/>
            <a:ext cx="5926001" cy="942209"/>
          </a:xfrm>
          <a:prstGeom prst="rect">
            <a:avLst/>
          </a:prstGeom>
        </p:spPr>
        <p:txBody>
          <a:bodyPr vert="horz" lIns="121888" tIns="60944" rIns="121888" bIns="60944" rtlCol="0" anchor="b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CA" sz="7198" dirty="0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79BF7082-1CF5-284C-9086-C3BABDD2D3C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18362" y="3487527"/>
            <a:ext cx="2044168" cy="368300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dirty="0" err="1">
                <a:solidFill>
                  <a:schemeClr val="accent1"/>
                </a:solidFill>
              </a:rPr>
              <a:t>email@company.com</a:t>
            </a:r>
            <a:endParaRPr lang="en-US" sz="1467" dirty="0">
              <a:solidFill>
                <a:schemeClr val="accent1"/>
              </a:solidFill>
            </a:endParaRP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3CC6BF34-E592-B849-B8B2-C232CF393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43084" y="3487527"/>
            <a:ext cx="2044168" cy="368300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dirty="0">
                <a:solidFill>
                  <a:schemeClr val="accent1"/>
                </a:solidFill>
              </a:rPr>
              <a:t>@</a:t>
            </a:r>
            <a:r>
              <a:rPr lang="en-US" sz="1467" dirty="0" err="1">
                <a:solidFill>
                  <a:schemeClr val="accent1"/>
                </a:solidFill>
              </a:rPr>
              <a:t>yourhandle</a:t>
            </a:r>
            <a:endParaRPr lang="en-US" sz="1467" dirty="0">
              <a:solidFill>
                <a:schemeClr val="accent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B35517-332C-5A4D-A02B-7F64792852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099" y="2736245"/>
            <a:ext cx="6710201" cy="582101"/>
          </a:xfrm>
        </p:spPr>
        <p:txBody>
          <a:bodyPr/>
          <a:lstStyle>
            <a:lvl1pPr mar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666" b="0" i="0" kern="1200" baseline="0" dirty="0">
                <a:solidFill>
                  <a:schemeClr val="accent3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9EC6550-86FD-FA43-9BBA-C102D365E4B6}"/>
              </a:ext>
            </a:extLst>
          </p:cNvPr>
          <p:cNvGrpSpPr/>
          <p:nvPr userDrawn="1"/>
        </p:nvGrpSpPr>
        <p:grpSpPr>
          <a:xfrm rot="21411116">
            <a:off x="10087963" y="4192257"/>
            <a:ext cx="1501888" cy="1526000"/>
            <a:chOff x="-304882" y="3583735"/>
            <a:chExt cx="1397665" cy="1419734"/>
          </a:xfrm>
        </p:grpSpPr>
        <p:sp>
          <p:nvSpPr>
            <p:cNvPr id="23" name="Parallelogram 3">
              <a:extLst>
                <a:ext uri="{FF2B5EF4-FFF2-40B4-BE49-F238E27FC236}">
                  <a16:creationId xmlns:a16="http://schemas.microsoft.com/office/drawing/2014/main" id="{BBC7CBDA-DA80-A145-AA2C-302A86003B03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  <p:sp>
          <p:nvSpPr>
            <p:cNvPr id="25" name="Parallelogram 3">
              <a:extLst>
                <a:ext uri="{FF2B5EF4-FFF2-40B4-BE49-F238E27FC236}">
                  <a16:creationId xmlns:a16="http://schemas.microsoft.com/office/drawing/2014/main" id="{066DCD9C-F2BD-3D4D-AFA6-E21F50861417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  <p:sp>
          <p:nvSpPr>
            <p:cNvPr id="26" name="Parallelogram 3">
              <a:extLst>
                <a:ext uri="{FF2B5EF4-FFF2-40B4-BE49-F238E27FC236}">
                  <a16:creationId xmlns:a16="http://schemas.microsoft.com/office/drawing/2014/main" id="{05E14175-8351-AA4D-A6AD-22B96E46514D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9D8C10DC-BED7-4E4A-8BE1-DCD5CC8193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2707" y="6308877"/>
            <a:ext cx="933950" cy="39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440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78F7BD-BDBB-9849-8EFE-34CDA4B08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7A14F-5C88-EE4E-BDFA-6077CA20262E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D2EF39-14B7-AD42-9381-81B838314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B19696-05B0-0447-9088-81D36EF2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B920A-A608-C245-B4AA-AB9A652737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5894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8091" y="4629792"/>
            <a:ext cx="6026385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lang="en-US" dirty="0">
                <a:solidFill>
                  <a:schemeClr val="accent3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67935" y="5597239"/>
            <a:ext cx="6026697" cy="573617"/>
          </a:xfrm>
        </p:spPr>
        <p:txBody>
          <a:bodyPr/>
          <a:lstStyle>
            <a:lvl1pPr marL="0" indent="0" algn="l" defTabSz="609265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1865" b="0" kern="1200" baseline="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Century Gothic"/>
              </a:defRPr>
            </a:lvl1pPr>
          </a:lstStyle>
          <a:p>
            <a:pPr lvl="0"/>
            <a:r>
              <a:rPr lang="en-US" dirty="0"/>
              <a:t>Speaker Name, Title, Company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67935" y="3274739"/>
            <a:ext cx="6026697" cy="1289540"/>
          </a:xfrm>
        </p:spPr>
        <p:txBody>
          <a:bodyPr anchor="b"/>
          <a:lstStyle>
            <a:lvl1pPr marL="0" marR="0" indent="0" algn="l" defTabSz="60926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798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Segoe UI Light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Title here: No </a:t>
            </a:r>
          </a:p>
          <a:p>
            <a:pPr lvl="0"/>
            <a:r>
              <a:rPr lang="en-US" dirty="0"/>
              <a:t>more than 2 lines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EFCDE6-335C-1A4C-B3B4-976CC283F6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934" y="601336"/>
            <a:ext cx="4027414" cy="960272"/>
          </a:xfrm>
          <a:prstGeom prst="rect">
            <a:avLst/>
          </a:prstGeom>
        </p:spPr>
      </p:pic>
      <p:sp>
        <p:nvSpPr>
          <p:cNvPr id="10" name="Parallelogram 53">
            <a:extLst>
              <a:ext uri="{FF2B5EF4-FFF2-40B4-BE49-F238E27FC236}">
                <a16:creationId xmlns:a16="http://schemas.microsoft.com/office/drawing/2014/main" id="{2B523158-7B1D-E741-A193-F3B69E14ABC8}"/>
              </a:ext>
            </a:extLst>
          </p:cNvPr>
          <p:cNvSpPr/>
          <p:nvPr userDrawn="1"/>
        </p:nvSpPr>
        <p:spPr>
          <a:xfrm rot="10800000" flipH="1">
            <a:off x="7751206" y="-22883"/>
            <a:ext cx="4469280" cy="6919268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  <a:gd name="connsiteX0" fmla="*/ 0 w 4228795"/>
              <a:gd name="connsiteY0" fmla="*/ 6618452 h 6618452"/>
              <a:gd name="connsiteX1" fmla="*/ 3531945 w 4228795"/>
              <a:gd name="connsiteY1" fmla="*/ 0 h 6618452"/>
              <a:gd name="connsiteX2" fmla="*/ 4228795 w 4228795"/>
              <a:gd name="connsiteY2" fmla="*/ 8082 h 6618452"/>
              <a:gd name="connsiteX3" fmla="*/ 3839600 w 4228795"/>
              <a:gd name="connsiteY3" fmla="*/ 6219779 h 6618452"/>
              <a:gd name="connsiteX4" fmla="*/ 0 w 4228795"/>
              <a:gd name="connsiteY4" fmla="*/ 6618452 h 6618452"/>
              <a:gd name="connsiteX0" fmla="*/ 0 w 4090350"/>
              <a:gd name="connsiteY0" fmla="*/ 6618452 h 6618452"/>
              <a:gd name="connsiteX1" fmla="*/ 3531945 w 4090350"/>
              <a:gd name="connsiteY1" fmla="*/ 0 h 6618452"/>
              <a:gd name="connsiteX2" fmla="*/ 4090350 w 4090350"/>
              <a:gd name="connsiteY2" fmla="*/ 211136 h 6618452"/>
              <a:gd name="connsiteX3" fmla="*/ 3839600 w 4090350"/>
              <a:gd name="connsiteY3" fmla="*/ 6219779 h 6618452"/>
              <a:gd name="connsiteX4" fmla="*/ 0 w 4090350"/>
              <a:gd name="connsiteY4" fmla="*/ 6618452 h 6618452"/>
              <a:gd name="connsiteX0" fmla="*/ 0 w 4090350"/>
              <a:gd name="connsiteY0" fmla="*/ 6572304 h 6572304"/>
              <a:gd name="connsiteX1" fmla="*/ 3504256 w 4090350"/>
              <a:gd name="connsiteY1" fmla="*/ 0 h 6572304"/>
              <a:gd name="connsiteX2" fmla="*/ 4090350 w 4090350"/>
              <a:gd name="connsiteY2" fmla="*/ 164988 h 6572304"/>
              <a:gd name="connsiteX3" fmla="*/ 3839600 w 4090350"/>
              <a:gd name="connsiteY3" fmla="*/ 6173631 h 6572304"/>
              <a:gd name="connsiteX4" fmla="*/ 0 w 4090350"/>
              <a:gd name="connsiteY4" fmla="*/ 6572304 h 6572304"/>
              <a:gd name="connsiteX0" fmla="*/ 0 w 4256485"/>
              <a:gd name="connsiteY0" fmla="*/ 6591910 h 6591910"/>
              <a:gd name="connsiteX1" fmla="*/ 3504256 w 4256485"/>
              <a:gd name="connsiteY1" fmla="*/ 19606 h 6591910"/>
              <a:gd name="connsiteX2" fmla="*/ 4256485 w 4256485"/>
              <a:gd name="connsiteY2" fmla="*/ 0 h 6591910"/>
              <a:gd name="connsiteX3" fmla="*/ 3839600 w 4256485"/>
              <a:gd name="connsiteY3" fmla="*/ 6193237 h 6591910"/>
              <a:gd name="connsiteX4" fmla="*/ 0 w 4256485"/>
              <a:gd name="connsiteY4" fmla="*/ 6591910 h 6591910"/>
              <a:gd name="connsiteX0" fmla="*/ 0 w 4256485"/>
              <a:gd name="connsiteY0" fmla="*/ 6599994 h 6599994"/>
              <a:gd name="connsiteX1" fmla="*/ 3504257 w 4256485"/>
              <a:gd name="connsiteY1" fmla="*/ 0 h 6599994"/>
              <a:gd name="connsiteX2" fmla="*/ 4256485 w 4256485"/>
              <a:gd name="connsiteY2" fmla="*/ 8084 h 6599994"/>
              <a:gd name="connsiteX3" fmla="*/ 3839600 w 4256485"/>
              <a:gd name="connsiteY3" fmla="*/ 6201321 h 6599994"/>
              <a:gd name="connsiteX4" fmla="*/ 0 w 4256485"/>
              <a:gd name="connsiteY4" fmla="*/ 6599994 h 6599994"/>
              <a:gd name="connsiteX0" fmla="*/ 0 w 4264165"/>
              <a:gd name="connsiteY0" fmla="*/ 6599994 h 6599994"/>
              <a:gd name="connsiteX1" fmla="*/ 3504257 w 4264165"/>
              <a:gd name="connsiteY1" fmla="*/ 0 h 6599994"/>
              <a:gd name="connsiteX2" fmla="*/ 4256485 w 4264165"/>
              <a:gd name="connsiteY2" fmla="*/ 8084 h 6599994"/>
              <a:gd name="connsiteX3" fmla="*/ 4264165 w 4264165"/>
              <a:gd name="connsiteY3" fmla="*/ 6598198 h 6599994"/>
              <a:gd name="connsiteX4" fmla="*/ 0 w 4264165"/>
              <a:gd name="connsiteY4" fmla="*/ 6599994 h 6599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4165" h="6599994">
                <a:moveTo>
                  <a:pt x="0" y="6599994"/>
                </a:moveTo>
                <a:lnTo>
                  <a:pt x="3504257" y="0"/>
                </a:lnTo>
                <a:lnTo>
                  <a:pt x="4256485" y="8084"/>
                </a:lnTo>
                <a:lnTo>
                  <a:pt x="4264165" y="6598198"/>
                </a:lnTo>
                <a:lnTo>
                  <a:pt x="0" y="659999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 dirty="0"/>
          </a:p>
        </p:txBody>
      </p:sp>
      <p:sp>
        <p:nvSpPr>
          <p:cNvPr id="11" name="Parallelogram 53">
            <a:extLst>
              <a:ext uri="{FF2B5EF4-FFF2-40B4-BE49-F238E27FC236}">
                <a16:creationId xmlns:a16="http://schemas.microsoft.com/office/drawing/2014/main" id="{298A8641-8FCD-C44A-BC19-6E4340894021}"/>
              </a:ext>
            </a:extLst>
          </p:cNvPr>
          <p:cNvSpPr/>
          <p:nvPr userDrawn="1"/>
        </p:nvSpPr>
        <p:spPr>
          <a:xfrm rot="10800000" flipH="1" flipV="1">
            <a:off x="6165977" y="-44984"/>
            <a:ext cx="6081008" cy="6966263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686714 w 4301085"/>
              <a:gd name="connsiteY2" fmla="*/ 261657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686714"/>
              <a:gd name="connsiteY0" fmla="*/ 4965700 h 4965700"/>
              <a:gd name="connsiteX1" fmla="*/ 2647627 w 3686714"/>
              <a:gd name="connsiteY1" fmla="*/ 0 h 4965700"/>
              <a:gd name="connsiteX2" fmla="*/ 3686714 w 3686714"/>
              <a:gd name="connsiteY2" fmla="*/ 261657 h 4965700"/>
              <a:gd name="connsiteX3" fmla="*/ 3548010 w 3686714"/>
              <a:gd name="connsiteY3" fmla="*/ 4579325 h 4965700"/>
              <a:gd name="connsiteX4" fmla="*/ 0 w 3686714"/>
              <a:gd name="connsiteY4" fmla="*/ 4965700 h 4965700"/>
              <a:gd name="connsiteX0" fmla="*/ 0 w 4343065"/>
              <a:gd name="connsiteY0" fmla="*/ 4966583 h 4966583"/>
              <a:gd name="connsiteX1" fmla="*/ 2647627 w 4343065"/>
              <a:gd name="connsiteY1" fmla="*/ 883 h 4966583"/>
              <a:gd name="connsiteX2" fmla="*/ 4343065 w 4343065"/>
              <a:gd name="connsiteY2" fmla="*/ 0 h 4966583"/>
              <a:gd name="connsiteX3" fmla="*/ 3548010 w 4343065"/>
              <a:gd name="connsiteY3" fmla="*/ 4580208 h 4966583"/>
              <a:gd name="connsiteX4" fmla="*/ 0 w 4343065"/>
              <a:gd name="connsiteY4" fmla="*/ 4966583 h 4966583"/>
              <a:gd name="connsiteX0" fmla="*/ 0 w 4343065"/>
              <a:gd name="connsiteY0" fmla="*/ 4966583 h 4974018"/>
              <a:gd name="connsiteX1" fmla="*/ 2647627 w 4343065"/>
              <a:gd name="connsiteY1" fmla="*/ 883 h 4974018"/>
              <a:gd name="connsiteX2" fmla="*/ 4343065 w 4343065"/>
              <a:gd name="connsiteY2" fmla="*/ 0 h 4974018"/>
              <a:gd name="connsiteX3" fmla="*/ 4342539 w 4343065"/>
              <a:gd name="connsiteY3" fmla="*/ 4974018 h 4974018"/>
              <a:gd name="connsiteX4" fmla="*/ 0 w 4343065"/>
              <a:gd name="connsiteY4" fmla="*/ 4966583 h 4974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3065" h="4974018">
                <a:moveTo>
                  <a:pt x="0" y="4966583"/>
                </a:moveTo>
                <a:lnTo>
                  <a:pt x="2647627" y="883"/>
                </a:lnTo>
                <a:lnTo>
                  <a:pt x="4343065" y="0"/>
                </a:lnTo>
                <a:cubicBezTo>
                  <a:pt x="4342890" y="1658006"/>
                  <a:pt x="4342714" y="3316012"/>
                  <a:pt x="4342539" y="4974018"/>
                </a:cubicBezTo>
                <a:lnTo>
                  <a:pt x="0" y="4966583"/>
                </a:lnTo>
                <a:close/>
              </a:path>
            </a:pathLst>
          </a:custGeom>
          <a:solidFill>
            <a:schemeClr val="accent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</p:spTree>
    <p:extLst>
      <p:ext uri="{BB962C8B-B14F-4D97-AF65-F5344CB8AC3E}">
        <p14:creationId xmlns:p14="http://schemas.microsoft.com/office/powerpoint/2010/main" val="37348510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lence Cell Ph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009E8E2-FD73-F24F-81A5-259DCF85B8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88826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86393F9-62F9-304F-86B6-43508D1A17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1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13263" y="328325"/>
            <a:ext cx="6143960" cy="6145560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94F1605F-690F-EA41-AE2F-529666508517}"/>
              </a:ext>
            </a:extLst>
          </p:cNvPr>
          <p:cNvSpPr/>
          <p:nvPr userDrawn="1"/>
        </p:nvSpPr>
        <p:spPr>
          <a:xfrm>
            <a:off x="1103597" y="2575773"/>
            <a:ext cx="868720" cy="1706459"/>
          </a:xfrm>
          <a:custGeom>
            <a:avLst/>
            <a:gdLst>
              <a:gd name="connsiteX0" fmla="*/ 111431 w 668571"/>
              <a:gd name="connsiteY0" fmla="*/ 0 h 1312961"/>
              <a:gd name="connsiteX1" fmla="*/ 557140 w 668571"/>
              <a:gd name="connsiteY1" fmla="*/ 0 h 1312961"/>
              <a:gd name="connsiteX2" fmla="*/ 668571 w 668571"/>
              <a:gd name="connsiteY2" fmla="*/ 111431 h 1312961"/>
              <a:gd name="connsiteX3" fmla="*/ 668571 w 668571"/>
              <a:gd name="connsiteY3" fmla="*/ 1201530 h 1312961"/>
              <a:gd name="connsiteX4" fmla="*/ 557140 w 668571"/>
              <a:gd name="connsiteY4" fmla="*/ 1312961 h 1312961"/>
              <a:gd name="connsiteX5" fmla="*/ 111431 w 668571"/>
              <a:gd name="connsiteY5" fmla="*/ 1312961 h 1312961"/>
              <a:gd name="connsiteX6" fmla="*/ 0 w 668571"/>
              <a:gd name="connsiteY6" fmla="*/ 1201530 h 1312961"/>
              <a:gd name="connsiteX7" fmla="*/ 0 w 668571"/>
              <a:gd name="connsiteY7" fmla="*/ 111431 h 1312961"/>
              <a:gd name="connsiteX8" fmla="*/ 111431 w 668571"/>
              <a:gd name="connsiteY8" fmla="*/ 0 h 1312961"/>
              <a:gd name="connsiteX9" fmla="*/ 58514 w 668571"/>
              <a:gd name="connsiteY9" fmla="*/ 118039 h 1312961"/>
              <a:gd name="connsiteX10" fmla="*/ 58514 w 668571"/>
              <a:gd name="connsiteY10" fmla="*/ 1141295 h 1312961"/>
              <a:gd name="connsiteX11" fmla="*/ 610057 w 668571"/>
              <a:gd name="connsiteY11" fmla="*/ 1141295 h 1312961"/>
              <a:gd name="connsiteX12" fmla="*/ 610057 w 668571"/>
              <a:gd name="connsiteY12" fmla="*/ 118039 h 1312961"/>
              <a:gd name="connsiteX13" fmla="*/ 58514 w 668571"/>
              <a:gd name="connsiteY13" fmla="*/ 118039 h 1312961"/>
              <a:gd name="connsiteX14" fmla="*/ 334285 w 668571"/>
              <a:gd name="connsiteY14" fmla="*/ 1172700 h 1312961"/>
              <a:gd name="connsiteX15" fmla="*/ 276228 w 668571"/>
              <a:gd name="connsiteY15" fmla="*/ 1230757 h 1312961"/>
              <a:gd name="connsiteX16" fmla="*/ 334285 w 668571"/>
              <a:gd name="connsiteY16" fmla="*/ 1288814 h 1312961"/>
              <a:gd name="connsiteX17" fmla="*/ 392342 w 668571"/>
              <a:gd name="connsiteY17" fmla="*/ 1230757 h 1312961"/>
              <a:gd name="connsiteX18" fmla="*/ 334285 w 668571"/>
              <a:gd name="connsiteY18" fmla="*/ 1172700 h 1312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68571" h="1312961">
                <a:moveTo>
                  <a:pt x="111431" y="0"/>
                </a:moveTo>
                <a:lnTo>
                  <a:pt x="557140" y="0"/>
                </a:lnTo>
                <a:cubicBezTo>
                  <a:pt x="618682" y="0"/>
                  <a:pt x="668571" y="49889"/>
                  <a:pt x="668571" y="111431"/>
                </a:cubicBezTo>
                <a:lnTo>
                  <a:pt x="668571" y="1201530"/>
                </a:lnTo>
                <a:cubicBezTo>
                  <a:pt x="668571" y="1263072"/>
                  <a:pt x="618682" y="1312961"/>
                  <a:pt x="557140" y="1312961"/>
                </a:cubicBezTo>
                <a:lnTo>
                  <a:pt x="111431" y="1312961"/>
                </a:lnTo>
                <a:cubicBezTo>
                  <a:pt x="49889" y="1312961"/>
                  <a:pt x="0" y="1263072"/>
                  <a:pt x="0" y="1201530"/>
                </a:cubicBezTo>
                <a:lnTo>
                  <a:pt x="0" y="111431"/>
                </a:lnTo>
                <a:cubicBezTo>
                  <a:pt x="0" y="49889"/>
                  <a:pt x="49889" y="0"/>
                  <a:pt x="111431" y="0"/>
                </a:cubicBezTo>
                <a:close/>
                <a:moveTo>
                  <a:pt x="58514" y="118039"/>
                </a:moveTo>
                <a:lnTo>
                  <a:pt x="58514" y="1141295"/>
                </a:lnTo>
                <a:lnTo>
                  <a:pt x="610057" y="1141295"/>
                </a:lnTo>
                <a:lnTo>
                  <a:pt x="610057" y="118039"/>
                </a:lnTo>
                <a:lnTo>
                  <a:pt x="58514" y="118039"/>
                </a:lnTo>
                <a:close/>
                <a:moveTo>
                  <a:pt x="334285" y="1172700"/>
                </a:moveTo>
                <a:cubicBezTo>
                  <a:pt x="302221" y="1172700"/>
                  <a:pt x="276228" y="1198693"/>
                  <a:pt x="276228" y="1230757"/>
                </a:cubicBezTo>
                <a:cubicBezTo>
                  <a:pt x="276228" y="1262821"/>
                  <a:pt x="302221" y="1288814"/>
                  <a:pt x="334285" y="1288814"/>
                </a:cubicBezTo>
                <a:cubicBezTo>
                  <a:pt x="366349" y="1288814"/>
                  <a:pt x="392342" y="1262821"/>
                  <a:pt x="392342" y="1230757"/>
                </a:cubicBezTo>
                <a:cubicBezTo>
                  <a:pt x="392342" y="1198693"/>
                  <a:pt x="366349" y="1172700"/>
                  <a:pt x="334285" y="11727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928E6AF-1E38-A64B-BEC1-E37133328D25}"/>
              </a:ext>
            </a:extLst>
          </p:cNvPr>
          <p:cNvSpPr txBox="1">
            <a:spLocks/>
          </p:cNvSpPr>
          <p:nvPr userDrawn="1"/>
        </p:nvSpPr>
        <p:spPr>
          <a:xfrm>
            <a:off x="2619273" y="2491116"/>
            <a:ext cx="6150736" cy="1875768"/>
          </a:xfrm>
          <a:prstGeom prst="rect">
            <a:avLst/>
          </a:prstGeom>
        </p:spPr>
        <p:txBody>
          <a:bodyPr vert="horz" lIns="121856" tIns="60928" rIns="121856" bIns="60928"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rgbClr val="003A78"/>
                </a:solidFill>
                <a:effectLst/>
                <a:uLnTx/>
                <a:uFillTx/>
                <a:latin typeface="+mj-lt"/>
                <a:ea typeface="+mj-ea"/>
                <a:cs typeface="Segoe UI Light"/>
              </a:defRPr>
            </a:lvl1pPr>
          </a:lstStyle>
          <a:p>
            <a:pPr>
              <a:lnSpc>
                <a:spcPct val="90000"/>
              </a:lnSpc>
            </a:pPr>
            <a:r>
              <a:rPr lang="en-US" sz="6396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  <a:t>Please silence </a:t>
            </a:r>
            <a:br>
              <a:rPr lang="en-US" sz="6396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</a:br>
            <a:r>
              <a:rPr lang="en-US" sz="6396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  <a:t>cell phones</a:t>
            </a:r>
          </a:p>
        </p:txBody>
      </p:sp>
    </p:spTree>
    <p:extLst>
      <p:ext uri="{BB962C8B-B14F-4D97-AF65-F5344CB8AC3E}">
        <p14:creationId xmlns:p14="http://schemas.microsoft.com/office/powerpoint/2010/main" val="18673650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xplore PA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arallelogram 53">
            <a:extLst>
              <a:ext uri="{FF2B5EF4-FFF2-40B4-BE49-F238E27FC236}">
                <a16:creationId xmlns:a16="http://schemas.microsoft.com/office/drawing/2014/main" id="{F81D10A2-6548-A247-B1CE-91A23F5CA139}"/>
              </a:ext>
            </a:extLst>
          </p:cNvPr>
          <p:cNvSpPr/>
          <p:nvPr userDrawn="1"/>
        </p:nvSpPr>
        <p:spPr>
          <a:xfrm rot="10800000" flipV="1">
            <a:off x="-102326" y="-38207"/>
            <a:ext cx="4507975" cy="6946413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01085" h="6625887">
                <a:moveTo>
                  <a:pt x="0" y="6618452"/>
                </a:moveTo>
                <a:lnTo>
                  <a:pt x="3531945" y="0"/>
                </a:lnTo>
                <a:lnTo>
                  <a:pt x="4228795" y="8082"/>
                </a:lnTo>
                <a:lnTo>
                  <a:pt x="4301085" y="6625887"/>
                </a:lnTo>
                <a:lnTo>
                  <a:pt x="0" y="661845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54" name="Parallelogram 53">
            <a:extLst>
              <a:ext uri="{FF2B5EF4-FFF2-40B4-BE49-F238E27FC236}">
                <a16:creationId xmlns:a16="http://schemas.microsoft.com/office/drawing/2014/main" id="{7ED47A30-94DB-5A42-996E-431E8368B0A5}"/>
              </a:ext>
            </a:extLst>
          </p:cNvPr>
          <p:cNvSpPr/>
          <p:nvPr userDrawn="1"/>
        </p:nvSpPr>
        <p:spPr>
          <a:xfrm rot="10800000">
            <a:off x="-128825" y="-43749"/>
            <a:ext cx="6119702" cy="6965025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700" h="4973135">
                <a:moveTo>
                  <a:pt x="0" y="4965700"/>
                </a:moveTo>
                <a:lnTo>
                  <a:pt x="2647627" y="0"/>
                </a:lnTo>
                <a:lnTo>
                  <a:pt x="4370700" y="12935"/>
                </a:lnTo>
                <a:lnTo>
                  <a:pt x="4301085" y="4973135"/>
                </a:lnTo>
                <a:lnTo>
                  <a:pt x="0" y="4965700"/>
                </a:lnTo>
                <a:close/>
              </a:path>
            </a:pathLst>
          </a:custGeom>
          <a:solidFill>
            <a:schemeClr val="accent4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32" name="Rectangle 31">
            <a:hlinkClick r:id="rId2"/>
          </p:cNvPr>
          <p:cNvSpPr/>
          <p:nvPr userDrawn="1"/>
        </p:nvSpPr>
        <p:spPr>
          <a:xfrm>
            <a:off x="5476565" y="2618060"/>
            <a:ext cx="1574854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Free online webinar events </a:t>
            </a:r>
          </a:p>
        </p:txBody>
      </p:sp>
      <p:sp>
        <p:nvSpPr>
          <p:cNvPr id="33" name="Rectangle 32">
            <a:hlinkClick r:id="rId3"/>
          </p:cNvPr>
          <p:cNvSpPr/>
          <p:nvPr userDrawn="1"/>
        </p:nvSpPr>
        <p:spPr>
          <a:xfrm>
            <a:off x="9628472" y="2618060"/>
            <a:ext cx="1713274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Free 1-day local training events</a:t>
            </a:r>
            <a:endParaRPr lang="en-US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hlinkClick r:id="rId4"/>
          </p:cNvPr>
          <p:cNvSpPr/>
          <p:nvPr userDrawn="1"/>
        </p:nvSpPr>
        <p:spPr>
          <a:xfrm>
            <a:off x="7530422" y="2618060"/>
            <a:ext cx="1711810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Local user groups around the world</a:t>
            </a:r>
            <a:endParaRPr lang="en-US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hlinkClick r:id="rId5"/>
          </p:cNvPr>
          <p:cNvSpPr/>
          <p:nvPr userDrawn="1"/>
        </p:nvSpPr>
        <p:spPr>
          <a:xfrm>
            <a:off x="5367212" y="5443027"/>
            <a:ext cx="1718427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Online special interest user groups </a:t>
            </a:r>
          </a:p>
        </p:txBody>
      </p:sp>
      <p:sp>
        <p:nvSpPr>
          <p:cNvPr id="36" name="Rectangle 35">
            <a:hlinkClick r:id="rId4"/>
          </p:cNvPr>
          <p:cNvSpPr/>
          <p:nvPr userDrawn="1"/>
        </p:nvSpPr>
        <p:spPr>
          <a:xfrm>
            <a:off x="7571140" y="5443027"/>
            <a:ext cx="1567618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Business analytics training </a:t>
            </a:r>
          </a:p>
        </p:txBody>
      </p:sp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07569" y="4177394"/>
            <a:ext cx="1172467" cy="1066156"/>
          </a:xfrm>
          <a:prstGeom prst="rect">
            <a:avLst/>
          </a:prstGeom>
        </p:spPr>
      </p:pic>
      <p:sp>
        <p:nvSpPr>
          <p:cNvPr id="43" name="Rectangle 42">
            <a:hlinkClick r:id="rId4"/>
          </p:cNvPr>
          <p:cNvSpPr/>
          <p:nvPr userDrawn="1"/>
        </p:nvSpPr>
        <p:spPr>
          <a:xfrm>
            <a:off x="9696104" y="5443027"/>
            <a:ext cx="1567618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Get involved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BB9FFB-88AF-E64C-B4E0-EA641AB8483C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84361" y="1133867"/>
            <a:ext cx="1509022" cy="15094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5784B1-BDFC-5249-9F39-BB214820C8B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377" y="1022500"/>
            <a:ext cx="1722573" cy="17230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5591F2-77BA-9241-BB82-B1AD41977EEE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76285" y="1053428"/>
            <a:ext cx="1691738" cy="16921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DC2CF9-117A-EA46-A4B5-24AF40402DC9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58214" y="3815831"/>
            <a:ext cx="1756888" cy="17573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639641-A709-3B49-AA88-99A9F4103481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500" y="3878887"/>
            <a:ext cx="1664734" cy="1665168"/>
          </a:xfrm>
          <a:prstGeom prst="rect">
            <a:avLst/>
          </a:prstGeom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B4074C3-6F2F-D349-85B5-0850C0A27234}"/>
              </a:ext>
            </a:extLst>
          </p:cNvPr>
          <p:cNvCxnSpPr>
            <a:cxnSpLocks/>
          </p:cNvCxnSpPr>
          <p:nvPr userDrawn="1"/>
        </p:nvCxnSpPr>
        <p:spPr>
          <a:xfrm flipH="1">
            <a:off x="5579115" y="3589305"/>
            <a:ext cx="5909081" cy="0"/>
          </a:xfrm>
          <a:prstGeom prst="line">
            <a:avLst/>
          </a:prstGeom>
          <a:ln w="6350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itle 3"/>
          <p:cNvSpPr txBox="1">
            <a:spLocks/>
          </p:cNvSpPr>
          <p:nvPr userDrawn="1"/>
        </p:nvSpPr>
        <p:spPr>
          <a:xfrm>
            <a:off x="430224" y="558362"/>
            <a:ext cx="3502517" cy="3462641"/>
          </a:xfrm>
          <a:prstGeom prst="rect">
            <a:avLst/>
          </a:prstGeom>
        </p:spPr>
        <p:txBody>
          <a:bodyPr vert="horz" lIns="121856" tIns="60928" rIns="121856" bIns="60928" rtlCol="0" anchor="t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indent="0" algn="l">
              <a:lnSpc>
                <a:spcPct val="90000"/>
              </a:lnSpc>
              <a:tabLst>
                <a:tab pos="5781669" algn="l"/>
              </a:tabLst>
            </a:pPr>
            <a:r>
              <a:rPr lang="en-US" sz="5330" dirty="0">
                <a:solidFill>
                  <a:schemeClr val="bg2"/>
                </a:solidFill>
              </a:rPr>
              <a:t>Explore everything PASS has to offer </a:t>
            </a:r>
          </a:p>
        </p:txBody>
      </p:sp>
      <p:sp>
        <p:nvSpPr>
          <p:cNvPr id="44" name="Rectangle 43"/>
          <p:cNvSpPr/>
          <p:nvPr userDrawn="1"/>
        </p:nvSpPr>
        <p:spPr>
          <a:xfrm>
            <a:off x="470863" y="3956173"/>
            <a:ext cx="3253774" cy="13468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121856" rtlCol="0" anchor="t"/>
          <a:lstStyle/>
          <a:p>
            <a:pPr marL="0" marR="0" lvl="0" indent="0" algn="l" defTabSz="1218529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 dirty="0">
                <a:solidFill>
                  <a:schemeClr val="bg2"/>
                </a:solidFill>
              </a:rPr>
              <a:t>Free Online Resources </a:t>
            </a:r>
          </a:p>
          <a:p>
            <a:pPr marL="0" marR="0" lvl="0" indent="0" algn="l" defTabSz="1218529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 dirty="0">
                <a:solidFill>
                  <a:schemeClr val="bg2"/>
                </a:solidFill>
              </a:rPr>
              <a:t>Newsletters</a:t>
            </a:r>
          </a:p>
          <a:p>
            <a:pPr marL="0" marR="0" lvl="0" indent="0" algn="l" defTabSz="1218529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 dirty="0" err="1">
                <a:solidFill>
                  <a:schemeClr val="bg2"/>
                </a:solidFill>
              </a:rPr>
              <a:t>PASS.org</a:t>
            </a:r>
            <a:endParaRPr lang="en-US" sz="1600" b="1" spc="27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63509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6388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lence Cell Ph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009E8E2-FD73-F24F-81A5-259DCF85B8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88826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86393F9-62F9-304F-86B6-43508D1A17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1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13263" y="328325"/>
            <a:ext cx="6143960" cy="6145560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94F1605F-690F-EA41-AE2F-529666508517}"/>
              </a:ext>
            </a:extLst>
          </p:cNvPr>
          <p:cNvSpPr/>
          <p:nvPr userDrawn="1"/>
        </p:nvSpPr>
        <p:spPr>
          <a:xfrm>
            <a:off x="1103597" y="2575772"/>
            <a:ext cx="868721" cy="1706459"/>
          </a:xfrm>
          <a:custGeom>
            <a:avLst/>
            <a:gdLst>
              <a:gd name="connsiteX0" fmla="*/ 111431 w 668571"/>
              <a:gd name="connsiteY0" fmla="*/ 0 h 1312961"/>
              <a:gd name="connsiteX1" fmla="*/ 557140 w 668571"/>
              <a:gd name="connsiteY1" fmla="*/ 0 h 1312961"/>
              <a:gd name="connsiteX2" fmla="*/ 668571 w 668571"/>
              <a:gd name="connsiteY2" fmla="*/ 111431 h 1312961"/>
              <a:gd name="connsiteX3" fmla="*/ 668571 w 668571"/>
              <a:gd name="connsiteY3" fmla="*/ 1201530 h 1312961"/>
              <a:gd name="connsiteX4" fmla="*/ 557140 w 668571"/>
              <a:gd name="connsiteY4" fmla="*/ 1312961 h 1312961"/>
              <a:gd name="connsiteX5" fmla="*/ 111431 w 668571"/>
              <a:gd name="connsiteY5" fmla="*/ 1312961 h 1312961"/>
              <a:gd name="connsiteX6" fmla="*/ 0 w 668571"/>
              <a:gd name="connsiteY6" fmla="*/ 1201530 h 1312961"/>
              <a:gd name="connsiteX7" fmla="*/ 0 w 668571"/>
              <a:gd name="connsiteY7" fmla="*/ 111431 h 1312961"/>
              <a:gd name="connsiteX8" fmla="*/ 111431 w 668571"/>
              <a:gd name="connsiteY8" fmla="*/ 0 h 1312961"/>
              <a:gd name="connsiteX9" fmla="*/ 58514 w 668571"/>
              <a:gd name="connsiteY9" fmla="*/ 118039 h 1312961"/>
              <a:gd name="connsiteX10" fmla="*/ 58514 w 668571"/>
              <a:gd name="connsiteY10" fmla="*/ 1141295 h 1312961"/>
              <a:gd name="connsiteX11" fmla="*/ 610057 w 668571"/>
              <a:gd name="connsiteY11" fmla="*/ 1141295 h 1312961"/>
              <a:gd name="connsiteX12" fmla="*/ 610057 w 668571"/>
              <a:gd name="connsiteY12" fmla="*/ 118039 h 1312961"/>
              <a:gd name="connsiteX13" fmla="*/ 58514 w 668571"/>
              <a:gd name="connsiteY13" fmla="*/ 118039 h 1312961"/>
              <a:gd name="connsiteX14" fmla="*/ 334285 w 668571"/>
              <a:gd name="connsiteY14" fmla="*/ 1172700 h 1312961"/>
              <a:gd name="connsiteX15" fmla="*/ 276228 w 668571"/>
              <a:gd name="connsiteY15" fmla="*/ 1230757 h 1312961"/>
              <a:gd name="connsiteX16" fmla="*/ 334285 w 668571"/>
              <a:gd name="connsiteY16" fmla="*/ 1288814 h 1312961"/>
              <a:gd name="connsiteX17" fmla="*/ 392342 w 668571"/>
              <a:gd name="connsiteY17" fmla="*/ 1230757 h 1312961"/>
              <a:gd name="connsiteX18" fmla="*/ 334285 w 668571"/>
              <a:gd name="connsiteY18" fmla="*/ 1172700 h 1312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68571" h="1312961">
                <a:moveTo>
                  <a:pt x="111431" y="0"/>
                </a:moveTo>
                <a:lnTo>
                  <a:pt x="557140" y="0"/>
                </a:lnTo>
                <a:cubicBezTo>
                  <a:pt x="618682" y="0"/>
                  <a:pt x="668571" y="49889"/>
                  <a:pt x="668571" y="111431"/>
                </a:cubicBezTo>
                <a:lnTo>
                  <a:pt x="668571" y="1201530"/>
                </a:lnTo>
                <a:cubicBezTo>
                  <a:pt x="668571" y="1263072"/>
                  <a:pt x="618682" y="1312961"/>
                  <a:pt x="557140" y="1312961"/>
                </a:cubicBezTo>
                <a:lnTo>
                  <a:pt x="111431" y="1312961"/>
                </a:lnTo>
                <a:cubicBezTo>
                  <a:pt x="49889" y="1312961"/>
                  <a:pt x="0" y="1263072"/>
                  <a:pt x="0" y="1201530"/>
                </a:cubicBezTo>
                <a:lnTo>
                  <a:pt x="0" y="111431"/>
                </a:lnTo>
                <a:cubicBezTo>
                  <a:pt x="0" y="49889"/>
                  <a:pt x="49889" y="0"/>
                  <a:pt x="111431" y="0"/>
                </a:cubicBezTo>
                <a:close/>
                <a:moveTo>
                  <a:pt x="58514" y="118039"/>
                </a:moveTo>
                <a:lnTo>
                  <a:pt x="58514" y="1141295"/>
                </a:lnTo>
                <a:lnTo>
                  <a:pt x="610057" y="1141295"/>
                </a:lnTo>
                <a:lnTo>
                  <a:pt x="610057" y="118039"/>
                </a:lnTo>
                <a:lnTo>
                  <a:pt x="58514" y="118039"/>
                </a:lnTo>
                <a:close/>
                <a:moveTo>
                  <a:pt x="334285" y="1172700"/>
                </a:moveTo>
                <a:cubicBezTo>
                  <a:pt x="302221" y="1172700"/>
                  <a:pt x="276228" y="1198693"/>
                  <a:pt x="276228" y="1230757"/>
                </a:cubicBezTo>
                <a:cubicBezTo>
                  <a:pt x="276228" y="1262821"/>
                  <a:pt x="302221" y="1288814"/>
                  <a:pt x="334285" y="1288814"/>
                </a:cubicBezTo>
                <a:cubicBezTo>
                  <a:pt x="366349" y="1288814"/>
                  <a:pt x="392342" y="1262821"/>
                  <a:pt x="392342" y="1230757"/>
                </a:cubicBezTo>
                <a:cubicBezTo>
                  <a:pt x="392342" y="1198693"/>
                  <a:pt x="366349" y="1172700"/>
                  <a:pt x="334285" y="11727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928E6AF-1E38-A64B-BEC1-E37133328D25}"/>
              </a:ext>
            </a:extLst>
          </p:cNvPr>
          <p:cNvSpPr txBox="1">
            <a:spLocks/>
          </p:cNvSpPr>
          <p:nvPr userDrawn="1"/>
        </p:nvSpPr>
        <p:spPr>
          <a:xfrm>
            <a:off x="2619273" y="2491116"/>
            <a:ext cx="6150737" cy="1875768"/>
          </a:xfrm>
          <a:prstGeom prst="rect">
            <a:avLst/>
          </a:prstGeom>
        </p:spPr>
        <p:txBody>
          <a:bodyPr vert="horz" lIns="121888" tIns="60944" rIns="121888" bIns="60944"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rgbClr val="003A78"/>
                </a:solidFill>
                <a:effectLst/>
                <a:uLnTx/>
                <a:uFillTx/>
                <a:latin typeface="+mj-lt"/>
                <a:ea typeface="+mj-ea"/>
                <a:cs typeface="Segoe UI Light"/>
              </a:defRPr>
            </a:lvl1pPr>
          </a:lstStyle>
          <a:p>
            <a:pPr>
              <a:lnSpc>
                <a:spcPct val="90000"/>
              </a:lnSpc>
            </a:pPr>
            <a:r>
              <a:rPr lang="en-US" sz="6398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  <a:t>Please silence </a:t>
            </a:r>
            <a:br>
              <a:rPr lang="en-US" sz="6398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</a:br>
            <a:r>
              <a:rPr lang="en-US" sz="6398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  <a:t>cell phones</a:t>
            </a:r>
          </a:p>
        </p:txBody>
      </p:sp>
    </p:spTree>
    <p:extLst>
      <p:ext uri="{BB962C8B-B14F-4D97-AF65-F5344CB8AC3E}">
        <p14:creationId xmlns:p14="http://schemas.microsoft.com/office/powerpoint/2010/main" val="31697366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878771C-6637-DB44-AA2C-798BBBCB48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0"/>
            <a:ext cx="12220627" cy="6858000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46990EB-093A-1346-9FA2-EEBCBF0EB1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 amt="5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1583"/>
          <a:stretch/>
        </p:blipFill>
        <p:spPr>
          <a:xfrm>
            <a:off x="8229977" y="579908"/>
            <a:ext cx="3990652" cy="5090341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47599" y="1338318"/>
            <a:ext cx="5926002" cy="94220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>
              <a:defRPr lang="en-US" sz="7196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lvl="0"/>
            <a:r>
              <a:rPr lang="en-CA" dirty="0"/>
              <a:t>Title here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46696" y="2276356"/>
            <a:ext cx="5926907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lang="en-US" sz="3198" dirty="0">
                <a:solidFill>
                  <a:schemeClr val="bg2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238106" y="-125055"/>
            <a:ext cx="1758209" cy="12239988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  <a:gd name="connsiteX0" fmla="*/ 154349 w 1416106"/>
              <a:gd name="connsiteY0" fmla="*/ 8989111 h 9167860"/>
              <a:gd name="connsiteX1" fmla="*/ 0 w 1416106"/>
              <a:gd name="connsiteY1" fmla="*/ 0 h 9167860"/>
              <a:gd name="connsiteX2" fmla="*/ 1416106 w 1416106"/>
              <a:gd name="connsiteY2" fmla="*/ 23858 h 9167860"/>
              <a:gd name="connsiteX3" fmla="*/ 337122 w 1416106"/>
              <a:gd name="connsiteY3" fmla="*/ 9167860 h 9167860"/>
              <a:gd name="connsiteX4" fmla="*/ 154349 w 1416106"/>
              <a:gd name="connsiteY4" fmla="*/ 8989111 h 9167860"/>
              <a:gd name="connsiteX0" fmla="*/ 103697 w 1416106"/>
              <a:gd name="connsiteY0" fmla="*/ 9170012 h 9170012"/>
              <a:gd name="connsiteX1" fmla="*/ 0 w 1416106"/>
              <a:gd name="connsiteY1" fmla="*/ 0 h 9170012"/>
              <a:gd name="connsiteX2" fmla="*/ 1416106 w 1416106"/>
              <a:gd name="connsiteY2" fmla="*/ 23858 h 9170012"/>
              <a:gd name="connsiteX3" fmla="*/ 337122 w 1416106"/>
              <a:gd name="connsiteY3" fmla="*/ 9167860 h 9170012"/>
              <a:gd name="connsiteX4" fmla="*/ 103697 w 1416106"/>
              <a:gd name="connsiteY4" fmla="*/ 9170012 h 9170012"/>
              <a:gd name="connsiteX0" fmla="*/ 0 w 1312409"/>
              <a:gd name="connsiteY0" fmla="*/ 9170014 h 9170014"/>
              <a:gd name="connsiteX1" fmla="*/ 55493 w 1312409"/>
              <a:gd name="connsiteY1" fmla="*/ 0 h 9170014"/>
              <a:gd name="connsiteX2" fmla="*/ 1312409 w 1312409"/>
              <a:gd name="connsiteY2" fmla="*/ 23860 h 9170014"/>
              <a:gd name="connsiteX3" fmla="*/ 233425 w 1312409"/>
              <a:gd name="connsiteY3" fmla="*/ 9167862 h 9170014"/>
              <a:gd name="connsiteX4" fmla="*/ 0 w 1312409"/>
              <a:gd name="connsiteY4" fmla="*/ 9170014 h 9170014"/>
              <a:gd name="connsiteX0" fmla="*/ 0 w 1312409"/>
              <a:gd name="connsiteY0" fmla="*/ 9162778 h 9162778"/>
              <a:gd name="connsiteX1" fmla="*/ 12078 w 1312409"/>
              <a:gd name="connsiteY1" fmla="*/ 0 h 9162778"/>
              <a:gd name="connsiteX2" fmla="*/ 1312409 w 1312409"/>
              <a:gd name="connsiteY2" fmla="*/ 16624 h 9162778"/>
              <a:gd name="connsiteX3" fmla="*/ 233425 w 1312409"/>
              <a:gd name="connsiteY3" fmla="*/ 9160626 h 9162778"/>
              <a:gd name="connsiteX4" fmla="*/ 0 w 1312409"/>
              <a:gd name="connsiteY4" fmla="*/ 9162778 h 9162778"/>
              <a:gd name="connsiteX0" fmla="*/ 2394 w 1314803"/>
              <a:gd name="connsiteY0" fmla="*/ 9155544 h 9155544"/>
              <a:gd name="connsiteX1" fmla="*/ 0 w 1314803"/>
              <a:gd name="connsiteY1" fmla="*/ 0 h 9155544"/>
              <a:gd name="connsiteX2" fmla="*/ 1314803 w 1314803"/>
              <a:gd name="connsiteY2" fmla="*/ 9390 h 9155544"/>
              <a:gd name="connsiteX3" fmla="*/ 235819 w 1314803"/>
              <a:gd name="connsiteY3" fmla="*/ 9153392 h 9155544"/>
              <a:gd name="connsiteX4" fmla="*/ 2394 w 1314803"/>
              <a:gd name="connsiteY4" fmla="*/ 9155544 h 9155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4803" h="9155544">
                <a:moveTo>
                  <a:pt x="2394" y="9155544"/>
                </a:moveTo>
                <a:lnTo>
                  <a:pt x="0" y="0"/>
                </a:lnTo>
                <a:lnTo>
                  <a:pt x="1314803" y="9390"/>
                </a:lnTo>
                <a:lnTo>
                  <a:pt x="235819" y="9153392"/>
                </a:lnTo>
                <a:lnTo>
                  <a:pt x="2394" y="9155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69F4E3-9D43-ED46-87D3-2E91BA63C1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08139" y="6343806"/>
            <a:ext cx="774501" cy="31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6554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arallelogram 53">
            <a:extLst>
              <a:ext uri="{FF2B5EF4-FFF2-40B4-BE49-F238E27FC236}">
                <a16:creationId xmlns:a16="http://schemas.microsoft.com/office/drawing/2014/main" id="{D5A75548-FCF0-634D-8D10-19488C75DFF0}"/>
              </a:ext>
            </a:extLst>
          </p:cNvPr>
          <p:cNvSpPr/>
          <p:nvPr userDrawn="1"/>
        </p:nvSpPr>
        <p:spPr>
          <a:xfrm rot="10800000" flipH="1" flipV="1">
            <a:off x="5595232" y="-34073"/>
            <a:ext cx="6631673" cy="6944936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686714 w 4301085"/>
              <a:gd name="connsiteY2" fmla="*/ 261657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686714"/>
              <a:gd name="connsiteY0" fmla="*/ 4965700 h 4965700"/>
              <a:gd name="connsiteX1" fmla="*/ 2647627 w 3686714"/>
              <a:gd name="connsiteY1" fmla="*/ 0 h 4965700"/>
              <a:gd name="connsiteX2" fmla="*/ 3686714 w 3686714"/>
              <a:gd name="connsiteY2" fmla="*/ 261657 h 4965700"/>
              <a:gd name="connsiteX3" fmla="*/ 3548010 w 3686714"/>
              <a:gd name="connsiteY3" fmla="*/ 4579325 h 4965700"/>
              <a:gd name="connsiteX4" fmla="*/ 0 w 3686714"/>
              <a:gd name="connsiteY4" fmla="*/ 4965700 h 4965700"/>
              <a:gd name="connsiteX0" fmla="*/ 0 w 4343065"/>
              <a:gd name="connsiteY0" fmla="*/ 4966583 h 4966583"/>
              <a:gd name="connsiteX1" fmla="*/ 2647627 w 4343065"/>
              <a:gd name="connsiteY1" fmla="*/ 883 h 4966583"/>
              <a:gd name="connsiteX2" fmla="*/ 4343065 w 4343065"/>
              <a:gd name="connsiteY2" fmla="*/ 0 h 4966583"/>
              <a:gd name="connsiteX3" fmla="*/ 3548010 w 4343065"/>
              <a:gd name="connsiteY3" fmla="*/ 4580208 h 4966583"/>
              <a:gd name="connsiteX4" fmla="*/ 0 w 4343065"/>
              <a:gd name="connsiteY4" fmla="*/ 4966583 h 4966583"/>
              <a:gd name="connsiteX0" fmla="*/ 0 w 4343065"/>
              <a:gd name="connsiteY0" fmla="*/ 4966583 h 4974018"/>
              <a:gd name="connsiteX1" fmla="*/ 2647627 w 4343065"/>
              <a:gd name="connsiteY1" fmla="*/ 883 h 4974018"/>
              <a:gd name="connsiteX2" fmla="*/ 4343065 w 4343065"/>
              <a:gd name="connsiteY2" fmla="*/ 0 h 4974018"/>
              <a:gd name="connsiteX3" fmla="*/ 4342539 w 4343065"/>
              <a:gd name="connsiteY3" fmla="*/ 4974018 h 4974018"/>
              <a:gd name="connsiteX4" fmla="*/ 0 w 4343065"/>
              <a:gd name="connsiteY4" fmla="*/ 4966583 h 4974018"/>
              <a:gd name="connsiteX0" fmla="*/ 0 w 4343065"/>
              <a:gd name="connsiteY0" fmla="*/ 4972608 h 4980043"/>
              <a:gd name="connsiteX1" fmla="*/ 1569832 w 4343065"/>
              <a:gd name="connsiteY1" fmla="*/ 0 h 4980043"/>
              <a:gd name="connsiteX2" fmla="*/ 4343065 w 4343065"/>
              <a:gd name="connsiteY2" fmla="*/ 6025 h 4980043"/>
              <a:gd name="connsiteX3" fmla="*/ 4342539 w 4343065"/>
              <a:gd name="connsiteY3" fmla="*/ 4980043 h 4980043"/>
              <a:gd name="connsiteX4" fmla="*/ 0 w 4343065"/>
              <a:gd name="connsiteY4" fmla="*/ 4972608 h 4980043"/>
              <a:gd name="connsiteX0" fmla="*/ 0 w 4723057"/>
              <a:gd name="connsiteY0" fmla="*/ 4972608 h 4980043"/>
              <a:gd name="connsiteX1" fmla="*/ 1569832 w 4723057"/>
              <a:gd name="connsiteY1" fmla="*/ 0 h 4980043"/>
              <a:gd name="connsiteX2" fmla="*/ 4723057 w 4723057"/>
              <a:gd name="connsiteY2" fmla="*/ 19843 h 4980043"/>
              <a:gd name="connsiteX3" fmla="*/ 4342539 w 4723057"/>
              <a:gd name="connsiteY3" fmla="*/ 4980043 h 4980043"/>
              <a:gd name="connsiteX4" fmla="*/ 0 w 4723057"/>
              <a:gd name="connsiteY4" fmla="*/ 4972608 h 4980043"/>
              <a:gd name="connsiteX0" fmla="*/ 0 w 4736350"/>
              <a:gd name="connsiteY0" fmla="*/ 4972608 h 4972608"/>
              <a:gd name="connsiteX1" fmla="*/ 1569832 w 4736350"/>
              <a:gd name="connsiteY1" fmla="*/ 0 h 4972608"/>
              <a:gd name="connsiteX2" fmla="*/ 4723057 w 4736350"/>
              <a:gd name="connsiteY2" fmla="*/ 19843 h 4972608"/>
              <a:gd name="connsiteX3" fmla="*/ 4736349 w 4736350"/>
              <a:gd name="connsiteY3" fmla="*/ 4959317 h 4972608"/>
              <a:gd name="connsiteX4" fmla="*/ 0 w 4736350"/>
              <a:gd name="connsiteY4" fmla="*/ 4972608 h 4972608"/>
              <a:gd name="connsiteX0" fmla="*/ 0 w 4736350"/>
              <a:gd name="connsiteY0" fmla="*/ 4958790 h 4958790"/>
              <a:gd name="connsiteX1" fmla="*/ 1362564 w 4736350"/>
              <a:gd name="connsiteY1" fmla="*/ 0 h 4958790"/>
              <a:gd name="connsiteX2" fmla="*/ 4723057 w 4736350"/>
              <a:gd name="connsiteY2" fmla="*/ 6025 h 4958790"/>
              <a:gd name="connsiteX3" fmla="*/ 4736349 w 4736350"/>
              <a:gd name="connsiteY3" fmla="*/ 4945499 h 4958790"/>
              <a:gd name="connsiteX4" fmla="*/ 0 w 4736350"/>
              <a:gd name="connsiteY4" fmla="*/ 4958790 h 4958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36350" h="4958790">
                <a:moveTo>
                  <a:pt x="0" y="4958790"/>
                </a:moveTo>
                <a:lnTo>
                  <a:pt x="1362564" y="0"/>
                </a:lnTo>
                <a:lnTo>
                  <a:pt x="4723057" y="6025"/>
                </a:lnTo>
                <a:cubicBezTo>
                  <a:pt x="4722882" y="1664031"/>
                  <a:pt x="4736524" y="3287493"/>
                  <a:pt x="4736349" y="4945499"/>
                </a:cubicBezTo>
                <a:lnTo>
                  <a:pt x="0" y="495879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4352" y="3307383"/>
            <a:ext cx="4330240" cy="627904"/>
          </a:xfrm>
        </p:spPr>
        <p:txBody>
          <a:bodyPr anchor="b"/>
          <a:lstStyle>
            <a:lvl1pPr algn="l">
              <a:defRPr sz="4265"/>
            </a:lvl1pPr>
          </a:lstStyle>
          <a:p>
            <a:r>
              <a:rPr lang="en-US" dirty="0"/>
              <a:t>Speaker Name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664582" y="3926056"/>
            <a:ext cx="4329572" cy="540913"/>
          </a:xfrm>
        </p:spPr>
        <p:txBody>
          <a:bodyPr/>
          <a:lstStyle>
            <a:lvl1pPr marL="0" marR="0" indent="0" algn="l" defTabSz="6092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65" b="0" i="0" u="none" strike="noStrike" kern="1200" cap="none" spc="0" normalizeH="0" baseline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lang="en-US" dirty="0"/>
              <a:t>Title, Company</a:t>
            </a:r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7757320" y="1514756"/>
            <a:ext cx="3928477" cy="358448"/>
          </a:xfrm>
        </p:spPr>
        <p:txBody>
          <a:bodyPr/>
          <a:lstStyle>
            <a:lvl1pPr marL="0" marR="0" indent="0" algn="l" defTabSz="1218529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5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Biography Point One</a:t>
            </a:r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2" hasCustomPrompt="1"/>
          </p:nvPr>
        </p:nvSpPr>
        <p:spPr>
          <a:xfrm>
            <a:off x="664352" y="859692"/>
            <a:ext cx="1923550" cy="1924049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anchor="ctr"/>
          <a:lstStyle>
            <a:lvl1pPr algn="ctr">
              <a:defRPr sz="1400"/>
            </a:lvl1pPr>
          </a:lstStyle>
          <a:p>
            <a:r>
              <a:rPr lang="en-US" dirty="0"/>
              <a:t>PLACE YOUR PHOTO HERE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7757320" y="1873835"/>
            <a:ext cx="3928477" cy="792684"/>
          </a:xfrm>
        </p:spPr>
        <p:txBody>
          <a:bodyPr/>
          <a:lstStyle>
            <a:lvl1pPr marL="0" marR="0" indent="0" algn="l" defTabSz="1218529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7757320" y="3008431"/>
            <a:ext cx="3928477" cy="358448"/>
          </a:xfrm>
        </p:spPr>
        <p:txBody>
          <a:bodyPr/>
          <a:lstStyle>
            <a:lvl1pPr marL="0" marR="0" indent="0" algn="l" defTabSz="1218529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5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Biography Point Two</a:t>
            </a:r>
          </a:p>
        </p:txBody>
      </p:sp>
      <p:sp>
        <p:nvSpPr>
          <p:cNvPr id="42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7757320" y="3367510"/>
            <a:ext cx="3928477" cy="792684"/>
          </a:xfrm>
        </p:spPr>
        <p:txBody>
          <a:bodyPr/>
          <a:lstStyle>
            <a:lvl1pPr marL="0" marR="0" indent="0" algn="l" defTabSz="1218529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</p:txBody>
      </p:sp>
      <p:sp>
        <p:nvSpPr>
          <p:cNvPr id="43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7757320" y="4480060"/>
            <a:ext cx="3928477" cy="358448"/>
          </a:xfrm>
        </p:spPr>
        <p:txBody>
          <a:bodyPr/>
          <a:lstStyle>
            <a:lvl1pPr marL="0" marR="0" indent="0" algn="l" defTabSz="1218529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5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Biography Point Three</a:t>
            </a:r>
          </a:p>
        </p:txBody>
      </p:sp>
      <p:sp>
        <p:nvSpPr>
          <p:cNvPr id="44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7757320" y="4839139"/>
            <a:ext cx="3928477" cy="792684"/>
          </a:xfrm>
        </p:spPr>
        <p:txBody>
          <a:bodyPr/>
          <a:lstStyle>
            <a:lvl1pPr marL="0" marR="0" indent="0" algn="l" defTabSz="1218529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</p:txBody>
      </p:sp>
      <p:sp>
        <p:nvSpPr>
          <p:cNvPr id="49" name="Text Placeholder 48"/>
          <p:cNvSpPr>
            <a:spLocks noGrp="1"/>
          </p:cNvSpPr>
          <p:nvPr>
            <p:ph type="body" sz="quarter" idx="18" hasCustomPrompt="1"/>
          </p:nvPr>
        </p:nvSpPr>
        <p:spPr>
          <a:xfrm>
            <a:off x="1175746" y="4645547"/>
            <a:ext cx="1159631" cy="349251"/>
          </a:xfrm>
        </p:spPr>
        <p:txBody>
          <a:bodyPr/>
          <a:lstStyle>
            <a:lvl1pPr marL="0" algn="l" defTabSz="1218529" rtl="0" eaLnBrk="1" latinLnBrk="0" hangingPunct="1">
              <a:defRPr lang="en-US" sz="1466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6" dirty="0">
                <a:solidFill>
                  <a:schemeClr val="accent1"/>
                </a:solidFill>
              </a:rPr>
              <a:t>/</a:t>
            </a:r>
            <a:r>
              <a:rPr lang="en-US" sz="1466" dirty="0" err="1">
                <a:solidFill>
                  <a:schemeClr val="accent1"/>
                </a:solidFill>
              </a:rPr>
              <a:t>yourname</a:t>
            </a:r>
            <a:endParaRPr lang="en-US" sz="1466" dirty="0">
              <a:solidFill>
                <a:schemeClr val="accent1"/>
              </a:solidFill>
            </a:endParaRPr>
          </a:p>
        </p:txBody>
      </p:sp>
      <p:sp>
        <p:nvSpPr>
          <p:cNvPr id="50" name="Text Placeholder 48"/>
          <p:cNvSpPr>
            <a:spLocks noGrp="1"/>
          </p:cNvSpPr>
          <p:nvPr>
            <p:ph type="body" sz="quarter" idx="19" hasCustomPrompt="1"/>
          </p:nvPr>
        </p:nvSpPr>
        <p:spPr>
          <a:xfrm>
            <a:off x="1179031" y="5158386"/>
            <a:ext cx="1379851" cy="349251"/>
          </a:xfrm>
        </p:spPr>
        <p:txBody>
          <a:bodyPr/>
          <a:lstStyle>
            <a:lvl1pPr marL="0" algn="l" defTabSz="1218529" rtl="0" eaLnBrk="1" latinLnBrk="0" hangingPunct="1">
              <a:defRPr lang="en-US" sz="1466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6">
                <a:solidFill>
                  <a:schemeClr val="accent1"/>
                </a:solidFill>
              </a:rPr>
              <a:t>@</a:t>
            </a:r>
            <a:r>
              <a:rPr lang="en-US" sz="1466" dirty="0" err="1">
                <a:solidFill>
                  <a:schemeClr val="accent1"/>
                </a:solidFill>
              </a:rPr>
              <a:t>yourhandle</a:t>
            </a:r>
            <a:endParaRPr lang="en-US" sz="1466" dirty="0">
              <a:solidFill>
                <a:schemeClr val="accent1"/>
              </a:solidFill>
            </a:endParaRPr>
          </a:p>
        </p:txBody>
      </p:sp>
      <p:sp>
        <p:nvSpPr>
          <p:cNvPr id="51" name="Text Placeholder 48"/>
          <p:cNvSpPr>
            <a:spLocks noGrp="1"/>
          </p:cNvSpPr>
          <p:nvPr>
            <p:ph type="body" sz="quarter" idx="20" hasCustomPrompt="1"/>
          </p:nvPr>
        </p:nvSpPr>
        <p:spPr>
          <a:xfrm>
            <a:off x="1174475" y="5658003"/>
            <a:ext cx="1159631" cy="349251"/>
          </a:xfrm>
        </p:spPr>
        <p:txBody>
          <a:bodyPr/>
          <a:lstStyle>
            <a:lvl1pPr marL="0" algn="l" defTabSz="1218529" rtl="0" eaLnBrk="1" latinLnBrk="0" hangingPunct="1">
              <a:defRPr lang="en-US" sz="1466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6" dirty="0" err="1">
                <a:solidFill>
                  <a:schemeClr val="accent1"/>
                </a:solidFill>
              </a:rPr>
              <a:t>yourname</a:t>
            </a:r>
            <a:endParaRPr lang="en-US" sz="1466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91725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7422714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A1720C6-9EC5-5B49-BD0B-1B3A05E33222}"/>
              </a:ext>
            </a:extLst>
          </p:cNvPr>
          <p:cNvGrpSpPr/>
          <p:nvPr userDrawn="1"/>
        </p:nvGrpSpPr>
        <p:grpSpPr>
          <a:xfrm>
            <a:off x="-263732" y="5341257"/>
            <a:ext cx="1473731" cy="1497392"/>
            <a:chOff x="-304882" y="3583735"/>
            <a:chExt cx="1397665" cy="1419734"/>
          </a:xfrm>
        </p:grpSpPr>
        <p:sp>
          <p:nvSpPr>
            <p:cNvPr id="10" name="Parallelogram 3">
              <a:extLst>
                <a:ext uri="{FF2B5EF4-FFF2-40B4-BE49-F238E27FC236}">
                  <a16:creationId xmlns:a16="http://schemas.microsoft.com/office/drawing/2014/main" id="{1F4DF1DE-806D-CE4D-A08F-B90FEC93E896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 dirty="0"/>
            </a:p>
          </p:txBody>
        </p:sp>
        <p:sp>
          <p:nvSpPr>
            <p:cNvPr id="11" name="Parallelogram 3">
              <a:extLst>
                <a:ext uri="{FF2B5EF4-FFF2-40B4-BE49-F238E27FC236}">
                  <a16:creationId xmlns:a16="http://schemas.microsoft.com/office/drawing/2014/main" id="{BBB81A52-1DCC-8641-8DC8-9BF37FB7CE8E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 dirty="0"/>
            </a:p>
          </p:txBody>
        </p:sp>
        <p:sp>
          <p:nvSpPr>
            <p:cNvPr id="12" name="Parallelogram 3">
              <a:extLst>
                <a:ext uri="{FF2B5EF4-FFF2-40B4-BE49-F238E27FC236}">
                  <a16:creationId xmlns:a16="http://schemas.microsoft.com/office/drawing/2014/main" id="{62ACCD8A-764D-7247-B2AF-F4D83EA3A4E3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 dirty="0"/>
            </a:p>
          </p:txBody>
        </p:sp>
      </p:grp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429260" y="2586608"/>
            <a:ext cx="10986871" cy="2619183"/>
          </a:xfrm>
        </p:spPr>
        <p:txBody>
          <a:bodyPr>
            <a:noAutofit/>
          </a:bodyPr>
          <a:lstStyle>
            <a:lvl1pPr marL="308863" marR="0" indent="-308863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charset="0"/>
              <a:buChar char="•"/>
              <a:tabLst/>
              <a:defRPr sz="2398" b="0" i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4" name="Content Placeholder 13"/>
          <p:cNvSpPr>
            <a:spLocks noGrp="1"/>
          </p:cNvSpPr>
          <p:nvPr>
            <p:ph sz="quarter" idx="11"/>
          </p:nvPr>
        </p:nvSpPr>
        <p:spPr>
          <a:xfrm>
            <a:off x="429260" y="1212332"/>
            <a:ext cx="10986871" cy="572792"/>
          </a:xfrm>
        </p:spPr>
        <p:txBody>
          <a:bodyPr>
            <a:noAutofit/>
          </a:bodyPr>
          <a:lstStyle>
            <a:lvl1pPr marL="0" marR="0" indent="0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charset="0"/>
              <a:buNone/>
              <a:tabLst/>
              <a:defRPr sz="2665">
                <a:solidFill>
                  <a:schemeClr val="tx1"/>
                </a:solidFill>
                <a:latin typeface="+mn-lt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7" name="Parallelogram 1">
            <a:extLst>
              <a:ext uri="{FF2B5EF4-FFF2-40B4-BE49-F238E27FC236}">
                <a16:creationId xmlns:a16="http://schemas.microsoft.com/office/drawing/2014/main" id="{A65906D3-1405-3D4A-BDD2-854EDA79FE26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0F789D-0EB1-3543-B743-434CD290FC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2707" y="6308878"/>
            <a:ext cx="933950" cy="39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18264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Titles are set 36pt Segoe UI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29259" y="2006857"/>
            <a:ext cx="11012265" cy="597807"/>
          </a:xfrm>
        </p:spPr>
        <p:txBody>
          <a:bodyPr anchor="b"/>
          <a:lstStyle>
            <a:lvl1pPr marL="0" indent="0">
              <a:buNone/>
              <a:defRPr sz="3731" b="0" i="0">
                <a:solidFill>
                  <a:schemeClr val="accent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3pPr marL="393484" marR="0" indent="-393484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Heading One Style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429259" y="2602706"/>
            <a:ext cx="11012265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484" marR="0" indent="-393484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Body content, 16pt Segoe UI (gray)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429259" y="3381896"/>
            <a:ext cx="11012265" cy="597807"/>
          </a:xfrm>
        </p:spPr>
        <p:txBody>
          <a:bodyPr anchor="b"/>
          <a:lstStyle>
            <a:lvl1pPr marL="0" indent="0">
              <a:buNone/>
              <a:defRPr sz="2665" b="0" i="0">
                <a:solidFill>
                  <a:schemeClr val="tx1"/>
                </a:solidFill>
                <a:latin typeface="+mn-lt"/>
                <a:ea typeface="Segoe UI Light" charset="0"/>
                <a:cs typeface="Segoe UI Light" charset="0"/>
              </a:defRPr>
            </a:lvl1pPr>
            <a:lvl3pPr marL="393484" marR="0" indent="-393484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Heading Two Style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29259" y="3977746"/>
            <a:ext cx="11012265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484" marR="0" indent="-393484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Body content, 16pt Segoe UI (gray)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429259" y="4720265"/>
            <a:ext cx="11012265" cy="597807"/>
          </a:xfrm>
        </p:spPr>
        <p:txBody>
          <a:bodyPr anchor="b"/>
          <a:lstStyle>
            <a:lvl1pPr marL="0" indent="0">
              <a:buNone/>
              <a:defRPr sz="1865" b="1" i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  <a:lvl3pPr marL="393484" marR="0" indent="-393484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HEADING THREE STYLE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5" hasCustomPrompt="1"/>
          </p:nvPr>
        </p:nvSpPr>
        <p:spPr>
          <a:xfrm>
            <a:off x="429259" y="5316116"/>
            <a:ext cx="11012265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484" marR="0" indent="-393484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Body content, 16pt Segoe UI (gray)</a:t>
            </a:r>
          </a:p>
        </p:txBody>
      </p:sp>
    </p:spTree>
    <p:extLst>
      <p:ext uri="{BB962C8B-B14F-4D97-AF65-F5344CB8AC3E}">
        <p14:creationId xmlns:p14="http://schemas.microsoft.com/office/powerpoint/2010/main" val="148331010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421605" y="2347557"/>
            <a:ext cx="4906098" cy="520700"/>
          </a:xfrm>
        </p:spPr>
        <p:txBody>
          <a:bodyPr anchor="b">
            <a:noAutofit/>
          </a:bodyPr>
          <a:lstStyle>
            <a:lvl1pPr marL="0" indent="0" algn="l" defTabSz="1218529" rtl="0" eaLnBrk="1" latinLnBrk="0" hangingPunct="1">
              <a:buNone/>
              <a:defRPr lang="en-US" sz="2665" b="0" i="0" kern="1200" dirty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0" name="Text Placeholder 30"/>
          <p:cNvSpPr>
            <a:spLocks noGrp="1"/>
          </p:cNvSpPr>
          <p:nvPr>
            <p:ph type="body" sz="quarter" idx="14" hasCustomPrompt="1"/>
          </p:nvPr>
        </p:nvSpPr>
        <p:spPr>
          <a:xfrm>
            <a:off x="6493103" y="2347557"/>
            <a:ext cx="4906098" cy="520700"/>
          </a:xfrm>
        </p:spPr>
        <p:txBody>
          <a:bodyPr anchor="b">
            <a:noAutofit/>
          </a:bodyPr>
          <a:lstStyle>
            <a:lvl1pPr marL="0" indent="0" algn="l" defTabSz="1218529" rtl="0" eaLnBrk="1" latinLnBrk="0" hangingPunct="1">
              <a:buNone/>
              <a:defRPr lang="en-US" sz="2665" b="0" i="0" kern="1200" dirty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421604" y="2949801"/>
            <a:ext cx="4906098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5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6493102" y="2949801"/>
            <a:ext cx="4906098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5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359733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65F210F2-521B-6741-B975-50EF2D4EC1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1605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529" rtl="0" eaLnBrk="1" latinLnBrk="0" hangingPunct="1">
              <a:buNone/>
              <a:defRPr lang="en-US" sz="2665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C6336D19-C3A6-B54B-B7DA-6CC247A3B5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1603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5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Text Placeholder 30">
            <a:extLst>
              <a:ext uri="{FF2B5EF4-FFF2-40B4-BE49-F238E27FC236}">
                <a16:creationId xmlns:a16="http://schemas.microsoft.com/office/drawing/2014/main" id="{5F626A8B-0B08-5A4E-AAA8-5CC160150B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43228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529" rtl="0" eaLnBrk="1" latinLnBrk="0" hangingPunct="1">
              <a:buNone/>
              <a:defRPr lang="en-US" sz="2665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736DCF7-76FB-D641-9BC4-BEA06A076A3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43227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5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7" name="Text Placeholder 30">
            <a:extLst>
              <a:ext uri="{FF2B5EF4-FFF2-40B4-BE49-F238E27FC236}">
                <a16:creationId xmlns:a16="http://schemas.microsoft.com/office/drawing/2014/main" id="{9030E0D3-B5C3-8F43-B31B-2885A9BCA26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64847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529" rtl="0" eaLnBrk="1" latinLnBrk="0" hangingPunct="1">
              <a:buNone/>
              <a:defRPr lang="en-US" sz="2665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8" name="Text Placeholder 20">
            <a:extLst>
              <a:ext uri="{FF2B5EF4-FFF2-40B4-BE49-F238E27FC236}">
                <a16:creationId xmlns:a16="http://schemas.microsoft.com/office/drawing/2014/main" id="{9B6C99B5-835B-5B44-9225-15F0E3BE23A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64846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5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58263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29260" y="1774841"/>
            <a:ext cx="10969943" cy="43802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chemeClr val="accent3"/>
              </a:buClr>
              <a:buFontTx/>
              <a:buNone/>
              <a:defRPr sz="2665">
                <a:solidFill>
                  <a:schemeClr val="tx1"/>
                </a:solidFill>
                <a:latin typeface="Consolas"/>
                <a:cs typeface="Consolas"/>
              </a:defRPr>
            </a:lvl1pPr>
            <a:lvl2pPr marL="0" indent="0">
              <a:buClr>
                <a:schemeClr val="accent3"/>
              </a:buClr>
              <a:buFontTx/>
              <a:buNone/>
              <a:defRPr sz="2398">
                <a:solidFill>
                  <a:schemeClr val="tx1"/>
                </a:solidFill>
                <a:latin typeface="Consolas"/>
                <a:cs typeface="Consolas"/>
              </a:defRPr>
            </a:lvl2pPr>
            <a:lvl3pPr marL="393484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3pPr>
            <a:lvl4pPr marL="772159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4pPr>
            <a:lvl5pPr marL="1127564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773625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ssion Evalu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rallelogram 53">
            <a:extLst>
              <a:ext uri="{FF2B5EF4-FFF2-40B4-BE49-F238E27FC236}">
                <a16:creationId xmlns:a16="http://schemas.microsoft.com/office/drawing/2014/main" id="{32A8089A-D851-8744-9AB8-67F8B98AC1AD}"/>
              </a:ext>
            </a:extLst>
          </p:cNvPr>
          <p:cNvSpPr/>
          <p:nvPr userDrawn="1"/>
        </p:nvSpPr>
        <p:spPr>
          <a:xfrm rot="10800000">
            <a:off x="-39023" y="-17007"/>
            <a:ext cx="4866323" cy="6920872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  <a:gd name="connsiteX0" fmla="*/ 0 w 4301085"/>
              <a:gd name="connsiteY0" fmla="*/ 6610370 h 6617805"/>
              <a:gd name="connsiteX1" fmla="*/ 3108096 w 4301085"/>
              <a:gd name="connsiteY1" fmla="*/ 784062 h 6617805"/>
              <a:gd name="connsiteX2" fmla="*/ 4228795 w 4301085"/>
              <a:gd name="connsiteY2" fmla="*/ 0 h 6617805"/>
              <a:gd name="connsiteX3" fmla="*/ 4301085 w 4301085"/>
              <a:gd name="connsiteY3" fmla="*/ 6617805 h 6617805"/>
              <a:gd name="connsiteX4" fmla="*/ 0 w 4301085"/>
              <a:gd name="connsiteY4" fmla="*/ 6610370 h 6617805"/>
              <a:gd name="connsiteX0" fmla="*/ 0 w 4301085"/>
              <a:gd name="connsiteY0" fmla="*/ 5826308 h 5833743"/>
              <a:gd name="connsiteX1" fmla="*/ 3108096 w 4301085"/>
              <a:gd name="connsiteY1" fmla="*/ 0 h 5833743"/>
              <a:gd name="connsiteX2" fmla="*/ 4107696 w 4301085"/>
              <a:gd name="connsiteY2" fmla="*/ 64163 h 5833743"/>
              <a:gd name="connsiteX3" fmla="*/ 4301085 w 4301085"/>
              <a:gd name="connsiteY3" fmla="*/ 5833743 h 5833743"/>
              <a:gd name="connsiteX4" fmla="*/ 0 w 4301085"/>
              <a:gd name="connsiteY4" fmla="*/ 5826308 h 5833743"/>
              <a:gd name="connsiteX0" fmla="*/ 0 w 4301085"/>
              <a:gd name="connsiteY0" fmla="*/ 5854348 h 5861783"/>
              <a:gd name="connsiteX1" fmla="*/ 3125396 w 4301085"/>
              <a:gd name="connsiteY1" fmla="*/ 0 h 5861783"/>
              <a:gd name="connsiteX2" fmla="*/ 4107696 w 4301085"/>
              <a:gd name="connsiteY2" fmla="*/ 92203 h 5861783"/>
              <a:gd name="connsiteX3" fmla="*/ 4301085 w 4301085"/>
              <a:gd name="connsiteY3" fmla="*/ 5861783 h 5861783"/>
              <a:gd name="connsiteX4" fmla="*/ 0 w 4301085"/>
              <a:gd name="connsiteY4" fmla="*/ 5854348 h 5861783"/>
              <a:gd name="connsiteX0" fmla="*/ 0 w 4107696"/>
              <a:gd name="connsiteY0" fmla="*/ 5854348 h 5854348"/>
              <a:gd name="connsiteX1" fmla="*/ 3125396 w 4107696"/>
              <a:gd name="connsiteY1" fmla="*/ 0 h 5854348"/>
              <a:gd name="connsiteX2" fmla="*/ 4107696 w 4107696"/>
              <a:gd name="connsiteY2" fmla="*/ 92203 h 5854348"/>
              <a:gd name="connsiteX3" fmla="*/ 3678287 w 4107696"/>
              <a:gd name="connsiteY3" fmla="*/ 4522849 h 5854348"/>
              <a:gd name="connsiteX4" fmla="*/ 0 w 4107696"/>
              <a:gd name="connsiteY4" fmla="*/ 5854348 h 5854348"/>
              <a:gd name="connsiteX0" fmla="*/ 0 w 3519497"/>
              <a:gd name="connsiteY0" fmla="*/ 4767779 h 4767779"/>
              <a:gd name="connsiteX1" fmla="*/ 2537197 w 3519497"/>
              <a:gd name="connsiteY1" fmla="*/ 0 h 4767779"/>
              <a:gd name="connsiteX2" fmla="*/ 3519497 w 3519497"/>
              <a:gd name="connsiteY2" fmla="*/ 92203 h 4767779"/>
              <a:gd name="connsiteX3" fmla="*/ 3090088 w 3519497"/>
              <a:gd name="connsiteY3" fmla="*/ 4522849 h 4767779"/>
              <a:gd name="connsiteX4" fmla="*/ 0 w 3519497"/>
              <a:gd name="connsiteY4" fmla="*/ 4767779 h 4767779"/>
              <a:gd name="connsiteX0" fmla="*/ 0 w 3522587"/>
              <a:gd name="connsiteY0" fmla="*/ 4767779 h 4767779"/>
              <a:gd name="connsiteX1" fmla="*/ 2537197 w 3522587"/>
              <a:gd name="connsiteY1" fmla="*/ 0 h 4767779"/>
              <a:gd name="connsiteX2" fmla="*/ 3519497 w 3522587"/>
              <a:gd name="connsiteY2" fmla="*/ 92203 h 4767779"/>
              <a:gd name="connsiteX3" fmla="*/ 3522587 w 3522587"/>
              <a:gd name="connsiteY3" fmla="*/ 4677072 h 4767779"/>
              <a:gd name="connsiteX4" fmla="*/ 0 w 3522587"/>
              <a:gd name="connsiteY4" fmla="*/ 4767779 h 4767779"/>
              <a:gd name="connsiteX0" fmla="*/ 0 w 3657897"/>
              <a:gd name="connsiteY0" fmla="*/ 4767779 h 4767779"/>
              <a:gd name="connsiteX1" fmla="*/ 2537197 w 3657897"/>
              <a:gd name="connsiteY1" fmla="*/ 0 h 4767779"/>
              <a:gd name="connsiteX2" fmla="*/ 3657897 w 3657897"/>
              <a:gd name="connsiteY2" fmla="*/ 8082 h 4767779"/>
              <a:gd name="connsiteX3" fmla="*/ 3522587 w 3657897"/>
              <a:gd name="connsiteY3" fmla="*/ 4677072 h 4767779"/>
              <a:gd name="connsiteX4" fmla="*/ 0 w 3657897"/>
              <a:gd name="connsiteY4" fmla="*/ 4767779 h 4767779"/>
              <a:gd name="connsiteX0" fmla="*/ 0 w 3669637"/>
              <a:gd name="connsiteY0" fmla="*/ 4767779 h 4789234"/>
              <a:gd name="connsiteX1" fmla="*/ 2537197 w 3669637"/>
              <a:gd name="connsiteY1" fmla="*/ 0 h 4789234"/>
              <a:gd name="connsiteX2" fmla="*/ 3657897 w 3669637"/>
              <a:gd name="connsiteY2" fmla="*/ 8082 h 4789234"/>
              <a:gd name="connsiteX3" fmla="*/ 3669637 w 3669637"/>
              <a:gd name="connsiteY3" fmla="*/ 4789234 h 4789234"/>
              <a:gd name="connsiteX4" fmla="*/ 0 w 3669637"/>
              <a:gd name="connsiteY4" fmla="*/ 4767779 h 4789234"/>
              <a:gd name="connsiteX0" fmla="*/ 0 w 4318385"/>
              <a:gd name="connsiteY0" fmla="*/ 4767779 h 4775214"/>
              <a:gd name="connsiteX1" fmla="*/ 2537197 w 4318385"/>
              <a:gd name="connsiteY1" fmla="*/ 0 h 4775214"/>
              <a:gd name="connsiteX2" fmla="*/ 3657897 w 4318385"/>
              <a:gd name="connsiteY2" fmla="*/ 8082 h 4775214"/>
              <a:gd name="connsiteX3" fmla="*/ 4318385 w 4318385"/>
              <a:gd name="connsiteY3" fmla="*/ 4775214 h 4775214"/>
              <a:gd name="connsiteX4" fmla="*/ 0 w 4318385"/>
              <a:gd name="connsiteY4" fmla="*/ 4767779 h 4775214"/>
              <a:gd name="connsiteX0" fmla="*/ 0 w 4324670"/>
              <a:gd name="connsiteY0" fmla="*/ 4767779 h 4775214"/>
              <a:gd name="connsiteX1" fmla="*/ 2537197 w 4324670"/>
              <a:gd name="connsiteY1" fmla="*/ 0 h 4775214"/>
              <a:gd name="connsiteX2" fmla="*/ 4323945 w 4324670"/>
              <a:gd name="connsiteY2" fmla="*/ 8082 h 4775214"/>
              <a:gd name="connsiteX3" fmla="*/ 4318385 w 4324670"/>
              <a:gd name="connsiteY3" fmla="*/ 4775214 h 4775214"/>
              <a:gd name="connsiteX4" fmla="*/ 0 w 4324670"/>
              <a:gd name="connsiteY4" fmla="*/ 4767779 h 4775214"/>
              <a:gd name="connsiteX0" fmla="*/ 0 w 4323955"/>
              <a:gd name="connsiteY0" fmla="*/ 4767779 h 4767779"/>
              <a:gd name="connsiteX1" fmla="*/ 2537197 w 4323955"/>
              <a:gd name="connsiteY1" fmla="*/ 0 h 4767779"/>
              <a:gd name="connsiteX2" fmla="*/ 4323945 w 4323955"/>
              <a:gd name="connsiteY2" fmla="*/ 8082 h 4767779"/>
              <a:gd name="connsiteX3" fmla="*/ 3190127 w 4323955"/>
              <a:gd name="connsiteY3" fmla="*/ 4380209 h 4767779"/>
              <a:gd name="connsiteX4" fmla="*/ 0 w 4323955"/>
              <a:gd name="connsiteY4" fmla="*/ 4767779 h 4767779"/>
              <a:gd name="connsiteX0" fmla="*/ 0 w 3944865"/>
              <a:gd name="connsiteY0" fmla="*/ 4767779 h 4767779"/>
              <a:gd name="connsiteX1" fmla="*/ 2537197 w 3944865"/>
              <a:gd name="connsiteY1" fmla="*/ 0 h 4767779"/>
              <a:gd name="connsiteX2" fmla="*/ 3944850 w 3944865"/>
              <a:gd name="connsiteY2" fmla="*/ 183640 h 4767779"/>
              <a:gd name="connsiteX3" fmla="*/ 3190127 w 3944865"/>
              <a:gd name="connsiteY3" fmla="*/ 4380209 h 4767779"/>
              <a:gd name="connsiteX4" fmla="*/ 0 w 3944865"/>
              <a:gd name="connsiteY4" fmla="*/ 4767779 h 4767779"/>
              <a:gd name="connsiteX0" fmla="*/ 0 w 4137864"/>
              <a:gd name="connsiteY0" fmla="*/ 4767779 h 4775214"/>
              <a:gd name="connsiteX1" fmla="*/ 2537197 w 4137864"/>
              <a:gd name="connsiteY1" fmla="*/ 0 h 4775214"/>
              <a:gd name="connsiteX2" fmla="*/ 3944850 w 4137864"/>
              <a:gd name="connsiteY2" fmla="*/ 183640 h 4775214"/>
              <a:gd name="connsiteX3" fmla="*/ 4137864 w 4137864"/>
              <a:gd name="connsiteY3" fmla="*/ 4775214 h 4775214"/>
              <a:gd name="connsiteX4" fmla="*/ 0 w 4137864"/>
              <a:gd name="connsiteY4" fmla="*/ 4767779 h 4775214"/>
              <a:gd name="connsiteX0" fmla="*/ 0 w 4144149"/>
              <a:gd name="connsiteY0" fmla="*/ 4767779 h 4775214"/>
              <a:gd name="connsiteX1" fmla="*/ 2537197 w 4144149"/>
              <a:gd name="connsiteY1" fmla="*/ 0 h 4775214"/>
              <a:gd name="connsiteX2" fmla="*/ 4143424 w 4144149"/>
              <a:gd name="connsiteY2" fmla="*/ 768 h 4775214"/>
              <a:gd name="connsiteX3" fmla="*/ 4137864 w 4144149"/>
              <a:gd name="connsiteY3" fmla="*/ 4775214 h 4775214"/>
              <a:gd name="connsiteX4" fmla="*/ 0 w 4144149"/>
              <a:gd name="connsiteY4" fmla="*/ 4767779 h 4775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4149" h="4775214">
                <a:moveTo>
                  <a:pt x="0" y="4767779"/>
                </a:moveTo>
                <a:lnTo>
                  <a:pt x="2537197" y="0"/>
                </a:lnTo>
                <a:lnTo>
                  <a:pt x="4143424" y="768"/>
                </a:lnTo>
                <a:cubicBezTo>
                  <a:pt x="4147337" y="1594485"/>
                  <a:pt x="4133951" y="3181497"/>
                  <a:pt x="4137864" y="4775214"/>
                </a:cubicBezTo>
                <a:lnTo>
                  <a:pt x="0" y="476777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15" name="Parallelogram 53">
            <a:extLst>
              <a:ext uri="{FF2B5EF4-FFF2-40B4-BE49-F238E27FC236}">
                <a16:creationId xmlns:a16="http://schemas.microsoft.com/office/drawing/2014/main" id="{8B7216CF-728B-874F-9E95-1465636A1AB7}"/>
              </a:ext>
            </a:extLst>
          </p:cNvPr>
          <p:cNvSpPr/>
          <p:nvPr userDrawn="1"/>
        </p:nvSpPr>
        <p:spPr>
          <a:xfrm rot="10800000" flipV="1">
            <a:off x="-71448" y="-65556"/>
            <a:ext cx="6416019" cy="6987731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040475"/>
              <a:gd name="connsiteY0" fmla="*/ 4362242 h 4973135"/>
              <a:gd name="connsiteX1" fmla="*/ 2317402 w 4040475"/>
              <a:gd name="connsiteY1" fmla="*/ 0 h 4973135"/>
              <a:gd name="connsiteX2" fmla="*/ 4040475 w 4040475"/>
              <a:gd name="connsiteY2" fmla="*/ 12935 h 4973135"/>
              <a:gd name="connsiteX3" fmla="*/ 3970860 w 4040475"/>
              <a:gd name="connsiteY3" fmla="*/ 4973135 h 4973135"/>
              <a:gd name="connsiteX4" fmla="*/ 0 w 4040475"/>
              <a:gd name="connsiteY4" fmla="*/ 4362242 h 4973135"/>
              <a:gd name="connsiteX0" fmla="*/ 0 w 4053425"/>
              <a:gd name="connsiteY0" fmla="*/ 4383232 h 4973135"/>
              <a:gd name="connsiteX1" fmla="*/ 2330352 w 4053425"/>
              <a:gd name="connsiteY1" fmla="*/ 0 h 4973135"/>
              <a:gd name="connsiteX2" fmla="*/ 4053425 w 4053425"/>
              <a:gd name="connsiteY2" fmla="*/ 12935 h 4973135"/>
              <a:gd name="connsiteX3" fmla="*/ 3983810 w 4053425"/>
              <a:gd name="connsiteY3" fmla="*/ 4973135 h 4973135"/>
              <a:gd name="connsiteX4" fmla="*/ 0 w 4053425"/>
              <a:gd name="connsiteY4" fmla="*/ 4383232 h 4973135"/>
              <a:gd name="connsiteX0" fmla="*/ 0 w 4053425"/>
              <a:gd name="connsiteY0" fmla="*/ 4383232 h 4383232"/>
              <a:gd name="connsiteX1" fmla="*/ 2330352 w 4053425"/>
              <a:gd name="connsiteY1" fmla="*/ 0 h 4383232"/>
              <a:gd name="connsiteX2" fmla="*/ 4053425 w 4053425"/>
              <a:gd name="connsiteY2" fmla="*/ 12935 h 4383232"/>
              <a:gd name="connsiteX3" fmla="*/ 3815461 w 4053425"/>
              <a:gd name="connsiteY3" fmla="*/ 4296212 h 4383232"/>
              <a:gd name="connsiteX4" fmla="*/ 0 w 4053425"/>
              <a:gd name="connsiteY4" fmla="*/ 4383232 h 4383232"/>
              <a:gd name="connsiteX0" fmla="*/ 0 w 4053425"/>
              <a:gd name="connsiteY0" fmla="*/ 4383232 h 4385419"/>
              <a:gd name="connsiteX1" fmla="*/ 2330352 w 4053425"/>
              <a:gd name="connsiteY1" fmla="*/ 0 h 4385419"/>
              <a:gd name="connsiteX2" fmla="*/ 4053425 w 4053425"/>
              <a:gd name="connsiteY2" fmla="*/ 12935 h 4385419"/>
              <a:gd name="connsiteX3" fmla="*/ 3996761 w 4053425"/>
              <a:gd name="connsiteY3" fmla="*/ 4385419 h 4385419"/>
              <a:gd name="connsiteX4" fmla="*/ 0 w 4053425"/>
              <a:gd name="connsiteY4" fmla="*/ 4383232 h 4385419"/>
              <a:gd name="connsiteX0" fmla="*/ 0 w 4053425"/>
              <a:gd name="connsiteY0" fmla="*/ 4370297 h 4372484"/>
              <a:gd name="connsiteX1" fmla="*/ 1909478 w 4053425"/>
              <a:gd name="connsiteY1" fmla="*/ 784680 h 4372484"/>
              <a:gd name="connsiteX2" fmla="*/ 4053425 w 4053425"/>
              <a:gd name="connsiteY2" fmla="*/ 0 h 4372484"/>
              <a:gd name="connsiteX3" fmla="*/ 3996761 w 4053425"/>
              <a:gd name="connsiteY3" fmla="*/ 4372484 h 4372484"/>
              <a:gd name="connsiteX4" fmla="*/ 0 w 4053425"/>
              <a:gd name="connsiteY4" fmla="*/ 4370297 h 4372484"/>
              <a:gd name="connsiteX0" fmla="*/ 0 w 3996761"/>
              <a:gd name="connsiteY0" fmla="*/ 3585617 h 3587804"/>
              <a:gd name="connsiteX1" fmla="*/ 1909478 w 3996761"/>
              <a:gd name="connsiteY1" fmla="*/ 0 h 3587804"/>
              <a:gd name="connsiteX2" fmla="*/ 3749100 w 3996761"/>
              <a:gd name="connsiteY2" fmla="*/ 207091 h 3587804"/>
              <a:gd name="connsiteX3" fmla="*/ 3996761 w 3996761"/>
              <a:gd name="connsiteY3" fmla="*/ 3587804 h 3587804"/>
              <a:gd name="connsiteX4" fmla="*/ 0 w 3996761"/>
              <a:gd name="connsiteY4" fmla="*/ 3585617 h 3587804"/>
              <a:gd name="connsiteX0" fmla="*/ 0 w 3750711"/>
              <a:gd name="connsiteY0" fmla="*/ 3585617 h 3585617"/>
              <a:gd name="connsiteX1" fmla="*/ 1909478 w 3750711"/>
              <a:gd name="connsiteY1" fmla="*/ 0 h 3585617"/>
              <a:gd name="connsiteX2" fmla="*/ 3749100 w 3750711"/>
              <a:gd name="connsiteY2" fmla="*/ 207091 h 3585617"/>
              <a:gd name="connsiteX3" fmla="*/ 3750711 w 3750711"/>
              <a:gd name="connsiteY3" fmla="*/ 3461865 h 3585617"/>
              <a:gd name="connsiteX4" fmla="*/ 0 w 3750711"/>
              <a:gd name="connsiteY4" fmla="*/ 3585617 h 3585617"/>
              <a:gd name="connsiteX0" fmla="*/ 0 w 4001625"/>
              <a:gd name="connsiteY0" fmla="*/ 3585617 h 3585617"/>
              <a:gd name="connsiteX1" fmla="*/ 1909478 w 4001625"/>
              <a:gd name="connsiteY1" fmla="*/ 0 h 3585617"/>
              <a:gd name="connsiteX2" fmla="*/ 4001625 w 4001625"/>
              <a:gd name="connsiteY2" fmla="*/ 2440 h 3585617"/>
              <a:gd name="connsiteX3" fmla="*/ 3750711 w 4001625"/>
              <a:gd name="connsiteY3" fmla="*/ 3461865 h 3585617"/>
              <a:gd name="connsiteX4" fmla="*/ 0 w 4001625"/>
              <a:gd name="connsiteY4" fmla="*/ 3585617 h 3585617"/>
              <a:gd name="connsiteX0" fmla="*/ 0 w 4001625"/>
              <a:gd name="connsiteY0" fmla="*/ 3585617 h 3598299"/>
              <a:gd name="connsiteX1" fmla="*/ 1909478 w 4001625"/>
              <a:gd name="connsiteY1" fmla="*/ 0 h 3598299"/>
              <a:gd name="connsiteX2" fmla="*/ 4001625 w 4001625"/>
              <a:gd name="connsiteY2" fmla="*/ 2440 h 3598299"/>
              <a:gd name="connsiteX3" fmla="*/ 3990286 w 4001625"/>
              <a:gd name="connsiteY3" fmla="*/ 3598299 h 3598299"/>
              <a:gd name="connsiteX4" fmla="*/ 0 w 4001625"/>
              <a:gd name="connsiteY4" fmla="*/ 3585617 h 3598299"/>
              <a:gd name="connsiteX0" fmla="*/ 0 w 4280050"/>
              <a:gd name="connsiteY0" fmla="*/ 3585617 h 3598299"/>
              <a:gd name="connsiteX1" fmla="*/ 1909478 w 4280050"/>
              <a:gd name="connsiteY1" fmla="*/ 0 h 3598299"/>
              <a:gd name="connsiteX2" fmla="*/ 4280050 w 4280050"/>
              <a:gd name="connsiteY2" fmla="*/ 12935 h 3598299"/>
              <a:gd name="connsiteX3" fmla="*/ 3990286 w 4280050"/>
              <a:gd name="connsiteY3" fmla="*/ 3598299 h 3598299"/>
              <a:gd name="connsiteX4" fmla="*/ 0 w 4280050"/>
              <a:gd name="connsiteY4" fmla="*/ 3585617 h 3598299"/>
              <a:gd name="connsiteX0" fmla="*/ 0 w 4282594"/>
              <a:gd name="connsiteY0" fmla="*/ 3585617 h 3614041"/>
              <a:gd name="connsiteX1" fmla="*/ 1909478 w 4282594"/>
              <a:gd name="connsiteY1" fmla="*/ 0 h 3614041"/>
              <a:gd name="connsiteX2" fmla="*/ 4280050 w 4282594"/>
              <a:gd name="connsiteY2" fmla="*/ 12935 h 3614041"/>
              <a:gd name="connsiteX3" fmla="*/ 4281661 w 4282594"/>
              <a:gd name="connsiteY3" fmla="*/ 3614041 h 3614041"/>
              <a:gd name="connsiteX4" fmla="*/ 0 w 4282594"/>
              <a:gd name="connsiteY4" fmla="*/ 3585617 h 3614041"/>
              <a:gd name="connsiteX0" fmla="*/ 0 w 4281685"/>
              <a:gd name="connsiteY0" fmla="*/ 3585617 h 3614041"/>
              <a:gd name="connsiteX1" fmla="*/ 1909478 w 4281685"/>
              <a:gd name="connsiteY1" fmla="*/ 0 h 3614041"/>
              <a:gd name="connsiteX2" fmla="*/ 3854390 w 4281685"/>
              <a:gd name="connsiteY2" fmla="*/ 188155 h 3614041"/>
              <a:gd name="connsiteX3" fmla="*/ 4281661 w 4281685"/>
              <a:gd name="connsiteY3" fmla="*/ 3614041 h 3614041"/>
              <a:gd name="connsiteX4" fmla="*/ 0 w 4281685"/>
              <a:gd name="connsiteY4" fmla="*/ 3585617 h 3614041"/>
              <a:gd name="connsiteX0" fmla="*/ 0 w 3964194"/>
              <a:gd name="connsiteY0" fmla="*/ 3585617 h 3585617"/>
              <a:gd name="connsiteX1" fmla="*/ 1909478 w 3964194"/>
              <a:gd name="connsiteY1" fmla="*/ 0 h 3585617"/>
              <a:gd name="connsiteX2" fmla="*/ 3854390 w 3964194"/>
              <a:gd name="connsiteY2" fmla="*/ 188155 h 3585617"/>
              <a:gd name="connsiteX3" fmla="*/ 3964105 w 3964194"/>
              <a:gd name="connsiteY3" fmla="*/ 3455248 h 3585617"/>
              <a:gd name="connsiteX4" fmla="*/ 0 w 3964194"/>
              <a:gd name="connsiteY4" fmla="*/ 3585617 h 3585617"/>
              <a:gd name="connsiteX0" fmla="*/ 0 w 4151676"/>
              <a:gd name="connsiteY0" fmla="*/ 3585617 h 3585617"/>
              <a:gd name="connsiteX1" fmla="*/ 1909478 w 4151676"/>
              <a:gd name="connsiteY1" fmla="*/ 0 h 3585617"/>
              <a:gd name="connsiteX2" fmla="*/ 4151676 w 4151676"/>
              <a:gd name="connsiteY2" fmla="*/ 7459 h 3585617"/>
              <a:gd name="connsiteX3" fmla="*/ 3964105 w 4151676"/>
              <a:gd name="connsiteY3" fmla="*/ 3455248 h 3585617"/>
              <a:gd name="connsiteX4" fmla="*/ 0 w 4151676"/>
              <a:gd name="connsiteY4" fmla="*/ 3585617 h 3585617"/>
              <a:gd name="connsiteX0" fmla="*/ 0 w 4173892"/>
              <a:gd name="connsiteY0" fmla="*/ 3585617 h 3614041"/>
              <a:gd name="connsiteX1" fmla="*/ 1909478 w 4173892"/>
              <a:gd name="connsiteY1" fmla="*/ 0 h 3614041"/>
              <a:gd name="connsiteX2" fmla="*/ 4151676 w 4173892"/>
              <a:gd name="connsiteY2" fmla="*/ 7459 h 3614041"/>
              <a:gd name="connsiteX3" fmla="*/ 4173557 w 4173892"/>
              <a:gd name="connsiteY3" fmla="*/ 3614041 h 3614041"/>
              <a:gd name="connsiteX4" fmla="*/ 0 w 4173892"/>
              <a:gd name="connsiteY4" fmla="*/ 3585617 h 3614041"/>
              <a:gd name="connsiteX0" fmla="*/ 0 w 4173639"/>
              <a:gd name="connsiteY0" fmla="*/ 3585617 h 3614041"/>
              <a:gd name="connsiteX1" fmla="*/ 1909478 w 4173639"/>
              <a:gd name="connsiteY1" fmla="*/ 0 h 3614041"/>
              <a:gd name="connsiteX2" fmla="*/ 4053009 w 4173639"/>
              <a:gd name="connsiteY2" fmla="*/ 2461 h 3614041"/>
              <a:gd name="connsiteX3" fmla="*/ 4173557 w 4173639"/>
              <a:gd name="connsiteY3" fmla="*/ 3614041 h 3614041"/>
              <a:gd name="connsiteX4" fmla="*/ 0 w 4173639"/>
              <a:gd name="connsiteY4" fmla="*/ 3585617 h 3614041"/>
              <a:gd name="connsiteX0" fmla="*/ 0 w 4053009"/>
              <a:gd name="connsiteY0" fmla="*/ 3585617 h 3585617"/>
              <a:gd name="connsiteX1" fmla="*/ 1909478 w 4053009"/>
              <a:gd name="connsiteY1" fmla="*/ 0 h 3585617"/>
              <a:gd name="connsiteX2" fmla="*/ 4053009 w 4053009"/>
              <a:gd name="connsiteY2" fmla="*/ 2461 h 3585617"/>
              <a:gd name="connsiteX3" fmla="*/ 3902225 w 4053009"/>
              <a:gd name="connsiteY3" fmla="*/ 3524085 h 3585617"/>
              <a:gd name="connsiteX4" fmla="*/ 0 w 4053009"/>
              <a:gd name="connsiteY4" fmla="*/ 3585617 h 3585617"/>
              <a:gd name="connsiteX0" fmla="*/ 0 w 4081339"/>
              <a:gd name="connsiteY0" fmla="*/ 3585617 h 3609045"/>
              <a:gd name="connsiteX1" fmla="*/ 1909478 w 4081339"/>
              <a:gd name="connsiteY1" fmla="*/ 0 h 3609045"/>
              <a:gd name="connsiteX2" fmla="*/ 4053009 w 4081339"/>
              <a:gd name="connsiteY2" fmla="*/ 2461 h 3609045"/>
              <a:gd name="connsiteX3" fmla="*/ 4081058 w 4081339"/>
              <a:gd name="connsiteY3" fmla="*/ 3609045 h 3609045"/>
              <a:gd name="connsiteX4" fmla="*/ 0 w 4081339"/>
              <a:gd name="connsiteY4" fmla="*/ 3585617 h 3609045"/>
              <a:gd name="connsiteX0" fmla="*/ 0 w 4081101"/>
              <a:gd name="connsiteY0" fmla="*/ 3585617 h 3609045"/>
              <a:gd name="connsiteX1" fmla="*/ 1909478 w 4081101"/>
              <a:gd name="connsiteY1" fmla="*/ 0 h 3609045"/>
              <a:gd name="connsiteX2" fmla="*/ 3843343 w 4081101"/>
              <a:gd name="connsiteY2" fmla="*/ 157386 h 3609045"/>
              <a:gd name="connsiteX3" fmla="*/ 4081058 w 4081101"/>
              <a:gd name="connsiteY3" fmla="*/ 3609045 h 3609045"/>
              <a:gd name="connsiteX4" fmla="*/ 0 w 4081101"/>
              <a:gd name="connsiteY4" fmla="*/ 3585617 h 3609045"/>
              <a:gd name="connsiteX0" fmla="*/ 0 w 4090010"/>
              <a:gd name="connsiteY0" fmla="*/ 3585617 h 3609045"/>
              <a:gd name="connsiteX1" fmla="*/ 1909478 w 4090010"/>
              <a:gd name="connsiteY1" fmla="*/ 0 h 3609045"/>
              <a:gd name="connsiteX2" fmla="*/ 4090010 w 4090010"/>
              <a:gd name="connsiteY2" fmla="*/ 12456 h 3609045"/>
              <a:gd name="connsiteX3" fmla="*/ 4081058 w 4090010"/>
              <a:gd name="connsiteY3" fmla="*/ 3609045 h 3609045"/>
              <a:gd name="connsiteX4" fmla="*/ 0 w 4090010"/>
              <a:gd name="connsiteY4" fmla="*/ 3585617 h 360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90010" h="3609045">
                <a:moveTo>
                  <a:pt x="0" y="3585617"/>
                </a:moveTo>
                <a:lnTo>
                  <a:pt x="1909478" y="0"/>
                </a:lnTo>
                <a:lnTo>
                  <a:pt x="4090010" y="12456"/>
                </a:lnTo>
                <a:cubicBezTo>
                  <a:pt x="4086230" y="1211076"/>
                  <a:pt x="4084838" y="2410425"/>
                  <a:pt x="4081058" y="3609045"/>
                </a:cubicBezTo>
                <a:lnTo>
                  <a:pt x="0" y="3585617"/>
                </a:lnTo>
                <a:close/>
              </a:path>
            </a:pathLst>
          </a:cu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6" name="Rectangle 5"/>
          <p:cNvSpPr/>
          <p:nvPr userDrawn="1"/>
        </p:nvSpPr>
        <p:spPr>
          <a:xfrm>
            <a:off x="6255468" y="3571659"/>
            <a:ext cx="4025545" cy="666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5" b="1" dirty="0">
                <a:solidFill>
                  <a:schemeClr val="tx1"/>
                </a:solidFill>
              </a:rPr>
              <a:t>Download the </a:t>
            </a:r>
            <a:r>
              <a:rPr lang="en-US" sz="1865" b="1" dirty="0" err="1">
                <a:solidFill>
                  <a:schemeClr val="tx1"/>
                </a:solidFill>
              </a:rPr>
              <a:t>GuideBook</a:t>
            </a:r>
            <a:r>
              <a:rPr lang="en-US" sz="1865" b="1" dirty="0">
                <a:solidFill>
                  <a:schemeClr val="tx1"/>
                </a:solidFill>
              </a:rPr>
              <a:t> App </a:t>
            </a:r>
            <a:r>
              <a:rPr lang="en-US" sz="1865" dirty="0">
                <a:solidFill>
                  <a:schemeClr val="tx1"/>
                </a:solidFill>
              </a:rPr>
              <a:t>and search: PASS </a:t>
            </a:r>
            <a:r>
              <a:rPr lang="en-US" sz="1865">
                <a:solidFill>
                  <a:schemeClr val="tx1"/>
                </a:solidFill>
              </a:rPr>
              <a:t>Summit 2018</a:t>
            </a:r>
            <a:endParaRPr lang="en-US" sz="1865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6255468" y="4505744"/>
            <a:ext cx="5149036" cy="9537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5" b="1" dirty="0">
                <a:solidFill>
                  <a:schemeClr val="tx1"/>
                </a:solidFill>
              </a:rPr>
              <a:t>Follow the QR code link </a:t>
            </a:r>
            <a:r>
              <a:rPr lang="en-US" sz="1865" dirty="0">
                <a:solidFill>
                  <a:schemeClr val="tx1"/>
                </a:solidFill>
              </a:rPr>
              <a:t>displayed on session signage throughout the conference venue and in the program guide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4A7E925-4825-6E47-AD25-FD742CB023B8}"/>
              </a:ext>
            </a:extLst>
          </p:cNvPr>
          <p:cNvGrpSpPr/>
          <p:nvPr userDrawn="1"/>
        </p:nvGrpSpPr>
        <p:grpSpPr>
          <a:xfrm>
            <a:off x="570336" y="2260161"/>
            <a:ext cx="3502517" cy="2391715"/>
            <a:chOff x="427863" y="1753641"/>
            <a:chExt cx="2627572" cy="1793786"/>
          </a:xfrm>
        </p:grpSpPr>
        <p:sp>
          <p:nvSpPr>
            <p:cNvPr id="16" name="Title 3">
              <a:extLst>
                <a:ext uri="{FF2B5EF4-FFF2-40B4-BE49-F238E27FC236}">
                  <a16:creationId xmlns:a16="http://schemas.microsoft.com/office/drawing/2014/main" id="{BC4B708F-5E57-EF4F-B838-B187FA1F3C9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27863" y="1753641"/>
              <a:ext cx="2627572" cy="124398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marL="0" marR="0" indent="0" algn="l" defTabSz="457200" rtl="0" eaLnBrk="1" fontAlgn="auto" latinLnBrk="0" hangingPunct="1">
                <a:lnSpc>
                  <a:spcPts val="35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lang="en-US" sz="3600" b="0" i="0" u="none" strike="noStrike" kern="1200" cap="none" spc="0" normalizeH="0" baseline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Segoe UI Light" charset="0"/>
                  <a:ea typeface="Segoe UI Light" charset="0"/>
                  <a:cs typeface="Segoe UI Light" charset="0"/>
                </a:defRPr>
              </a:lvl1pPr>
            </a:lstStyle>
            <a:p>
              <a:pPr marL="0" indent="0" algn="l">
                <a:lnSpc>
                  <a:spcPct val="90000"/>
                </a:lnSpc>
                <a:tabLst>
                  <a:tab pos="5781669" algn="l"/>
                </a:tabLst>
              </a:pPr>
              <a:r>
                <a:rPr lang="en-US" sz="5330" dirty="0">
                  <a:solidFill>
                    <a:schemeClr val="bg2"/>
                  </a:solidFill>
                </a:rPr>
                <a:t>Session evaluations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427863" y="3108846"/>
              <a:ext cx="1973431" cy="4385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b="0" kern="1200" spc="27" dirty="0">
                  <a:solidFill>
                    <a:schemeClr val="bg2"/>
                  </a:solidFill>
                  <a:latin typeface="+mn-lt"/>
                  <a:ea typeface="+mn-ea"/>
                  <a:cs typeface="+mn-cs"/>
                </a:rPr>
                <a:t>Your feedback is important and valuable. </a:t>
              </a:r>
            </a:p>
          </p:txBody>
        </p:sp>
      </p:grpSp>
      <p:sp>
        <p:nvSpPr>
          <p:cNvPr id="12" name="Rectangle 11"/>
          <p:cNvSpPr/>
          <p:nvPr userDrawn="1"/>
        </p:nvSpPr>
        <p:spPr>
          <a:xfrm>
            <a:off x="6255468" y="2736987"/>
            <a:ext cx="3672366" cy="3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5" b="1" dirty="0">
                <a:solidFill>
                  <a:schemeClr val="tx1"/>
                </a:solidFill>
              </a:rPr>
              <a:t>Go to </a:t>
            </a:r>
            <a:r>
              <a:rPr lang="en-US" sz="1865" b="1" dirty="0" err="1">
                <a:solidFill>
                  <a:schemeClr val="tx1"/>
                </a:solidFill>
              </a:rPr>
              <a:t>passSummit.com</a:t>
            </a:r>
            <a:endParaRPr lang="en-US" sz="1865" b="1" dirty="0">
              <a:solidFill>
                <a:schemeClr val="tx1"/>
              </a:solidFill>
            </a:endParaRPr>
          </a:p>
        </p:txBody>
      </p:sp>
      <p:sp>
        <p:nvSpPr>
          <p:cNvPr id="13" name="Rounded Rectangle 12"/>
          <p:cNvSpPr/>
          <p:nvPr userDrawn="1"/>
        </p:nvSpPr>
        <p:spPr>
          <a:xfrm>
            <a:off x="5213647" y="1589757"/>
            <a:ext cx="5141558" cy="62362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90000"/>
              </a:lnSpc>
            </a:pPr>
            <a:r>
              <a:rPr lang="en-US" sz="2665" b="0" i="0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 Ways to Access: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0752758-76F5-184A-8EE1-EC3242319256}"/>
              </a:ext>
            </a:extLst>
          </p:cNvPr>
          <p:cNvSpPr/>
          <p:nvPr userDrawn="1"/>
        </p:nvSpPr>
        <p:spPr>
          <a:xfrm>
            <a:off x="5243182" y="4562662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FFC3D44-54A3-C040-A113-95D60DF7873D}"/>
              </a:ext>
            </a:extLst>
          </p:cNvPr>
          <p:cNvSpPr/>
          <p:nvPr userDrawn="1"/>
        </p:nvSpPr>
        <p:spPr>
          <a:xfrm>
            <a:off x="5243182" y="3559542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C47C74B-A372-604B-8ECF-2065895E6DB5}"/>
              </a:ext>
            </a:extLst>
          </p:cNvPr>
          <p:cNvSpPr/>
          <p:nvPr userDrawn="1"/>
        </p:nvSpPr>
        <p:spPr>
          <a:xfrm>
            <a:off x="5243182" y="2578127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9" name="Shape 2683"/>
          <p:cNvSpPr/>
          <p:nvPr userDrawn="1"/>
        </p:nvSpPr>
        <p:spPr>
          <a:xfrm>
            <a:off x="5502494" y="2747585"/>
            <a:ext cx="314481" cy="435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28" extrusionOk="0">
                <a:moveTo>
                  <a:pt x="13441" y="9294"/>
                </a:moveTo>
                <a:lnTo>
                  <a:pt x="13441" y="9784"/>
                </a:lnTo>
                <a:lnTo>
                  <a:pt x="1344" y="9784"/>
                </a:lnTo>
                <a:lnTo>
                  <a:pt x="1344" y="9294"/>
                </a:lnTo>
                <a:cubicBezTo>
                  <a:pt x="1344" y="7028"/>
                  <a:pt x="3696" y="5163"/>
                  <a:pt x="6720" y="4919"/>
                </a:cubicBezTo>
                <a:lnTo>
                  <a:pt x="6720" y="9784"/>
                </a:lnTo>
                <a:lnTo>
                  <a:pt x="8065" y="9784"/>
                </a:lnTo>
                <a:lnTo>
                  <a:pt x="8065" y="4919"/>
                </a:lnTo>
                <a:cubicBezTo>
                  <a:pt x="11089" y="5163"/>
                  <a:pt x="13441" y="7028"/>
                  <a:pt x="13441" y="9294"/>
                </a:cubicBezTo>
                <a:moveTo>
                  <a:pt x="13441" y="16145"/>
                </a:moveTo>
                <a:cubicBezTo>
                  <a:pt x="13441" y="18578"/>
                  <a:pt x="10733" y="20549"/>
                  <a:pt x="7393" y="20549"/>
                </a:cubicBezTo>
                <a:cubicBezTo>
                  <a:pt x="4052" y="20549"/>
                  <a:pt x="1344" y="18578"/>
                  <a:pt x="1344" y="16145"/>
                </a:cubicBezTo>
                <a:lnTo>
                  <a:pt x="1344" y="10762"/>
                </a:lnTo>
                <a:lnTo>
                  <a:pt x="13441" y="10762"/>
                </a:lnTo>
                <a:cubicBezTo>
                  <a:pt x="13441" y="10762"/>
                  <a:pt x="13441" y="16145"/>
                  <a:pt x="13441" y="16145"/>
                </a:cubicBezTo>
                <a:close/>
                <a:moveTo>
                  <a:pt x="21134" y="48"/>
                </a:moveTo>
                <a:cubicBezTo>
                  <a:pt x="20801" y="-72"/>
                  <a:pt x="20436" y="41"/>
                  <a:pt x="20232" y="268"/>
                </a:cubicBezTo>
                <a:cubicBezTo>
                  <a:pt x="18723" y="1944"/>
                  <a:pt x="16716" y="3504"/>
                  <a:pt x="13069" y="2006"/>
                </a:cubicBezTo>
                <a:cubicBezTo>
                  <a:pt x="10993" y="1153"/>
                  <a:pt x="9603" y="1431"/>
                  <a:pt x="8642" y="1862"/>
                </a:cubicBezTo>
                <a:cubicBezTo>
                  <a:pt x="7655" y="2307"/>
                  <a:pt x="6969" y="3089"/>
                  <a:pt x="6778" y="3935"/>
                </a:cubicBezTo>
                <a:cubicBezTo>
                  <a:pt x="2984" y="4162"/>
                  <a:pt x="0" y="6473"/>
                  <a:pt x="0" y="9294"/>
                </a:cubicBezTo>
                <a:lnTo>
                  <a:pt x="0" y="16145"/>
                </a:lnTo>
                <a:cubicBezTo>
                  <a:pt x="0" y="19118"/>
                  <a:pt x="3310" y="21528"/>
                  <a:pt x="7393" y="21528"/>
                </a:cubicBezTo>
                <a:cubicBezTo>
                  <a:pt x="11475" y="21528"/>
                  <a:pt x="14785" y="19118"/>
                  <a:pt x="14785" y="16145"/>
                </a:cubicBezTo>
                <a:lnTo>
                  <a:pt x="14785" y="9294"/>
                </a:lnTo>
                <a:cubicBezTo>
                  <a:pt x="14785" y="6507"/>
                  <a:pt x="11875" y="4215"/>
                  <a:pt x="8146" y="3940"/>
                </a:cubicBezTo>
                <a:cubicBezTo>
                  <a:pt x="8301" y="3479"/>
                  <a:pt x="8690" y="2991"/>
                  <a:pt x="9348" y="2695"/>
                </a:cubicBezTo>
                <a:cubicBezTo>
                  <a:pt x="10308" y="2263"/>
                  <a:pt x="10946" y="2328"/>
                  <a:pt x="12468" y="2882"/>
                </a:cubicBezTo>
                <a:cubicBezTo>
                  <a:pt x="15022" y="3811"/>
                  <a:pt x="16657" y="3572"/>
                  <a:pt x="17947" y="3206"/>
                </a:cubicBezTo>
                <a:cubicBezTo>
                  <a:pt x="19526" y="2759"/>
                  <a:pt x="20650" y="1847"/>
                  <a:pt x="21434" y="705"/>
                </a:cubicBezTo>
                <a:cubicBezTo>
                  <a:pt x="21600" y="463"/>
                  <a:pt x="21466" y="170"/>
                  <a:pt x="21134" y="48"/>
                </a:cubicBezTo>
                <a:moveTo>
                  <a:pt x="7393" y="18592"/>
                </a:moveTo>
                <a:cubicBezTo>
                  <a:pt x="8134" y="18592"/>
                  <a:pt x="8737" y="18153"/>
                  <a:pt x="8737" y="17613"/>
                </a:cubicBezTo>
                <a:cubicBezTo>
                  <a:pt x="8737" y="17073"/>
                  <a:pt x="8134" y="16635"/>
                  <a:pt x="7393" y="16635"/>
                </a:cubicBezTo>
                <a:cubicBezTo>
                  <a:pt x="6650" y="16635"/>
                  <a:pt x="6048" y="17073"/>
                  <a:pt x="6048" y="17613"/>
                </a:cubicBezTo>
                <a:cubicBezTo>
                  <a:pt x="6048" y="18153"/>
                  <a:pt x="6650" y="18592"/>
                  <a:pt x="7393" y="18592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0" tIns="25380" rIns="25380" bIns="25380" anchor="ctr"/>
          <a:lstStyle/>
          <a:p>
            <a:pPr defTabSz="30454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" name="Shape 2847"/>
          <p:cNvSpPr/>
          <p:nvPr userDrawn="1"/>
        </p:nvSpPr>
        <p:spPr>
          <a:xfrm>
            <a:off x="5434942" y="3761294"/>
            <a:ext cx="377863" cy="377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0" tIns="25380" rIns="25380" bIns="25380" anchor="ctr"/>
          <a:lstStyle/>
          <a:p>
            <a:pPr defTabSz="30454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" name="Shape 2643"/>
          <p:cNvSpPr/>
          <p:nvPr userDrawn="1"/>
        </p:nvSpPr>
        <p:spPr>
          <a:xfrm>
            <a:off x="5516037" y="4737329"/>
            <a:ext cx="222818" cy="4086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0" tIns="25380" rIns="25380" bIns="25380" anchor="ctr"/>
          <a:lstStyle/>
          <a:p>
            <a:pPr defTabSz="30454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3BC0F7E-50A9-1647-9004-1F486225797C}"/>
              </a:ext>
            </a:extLst>
          </p:cNvPr>
          <p:cNvSpPr/>
          <p:nvPr userDrawn="1"/>
        </p:nvSpPr>
        <p:spPr>
          <a:xfrm>
            <a:off x="5243180" y="1204643"/>
            <a:ext cx="6436893" cy="3794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52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65" b="1" kern="1200" spc="27" dirty="0">
                <a:solidFill>
                  <a:schemeClr val="accent6"/>
                </a:solidFill>
                <a:latin typeface="+mn-lt"/>
                <a:ea typeface="+mn-ea"/>
                <a:cs typeface="+mn-cs"/>
              </a:rPr>
              <a:t>Submit by 5pm Friday, November 16th to win prizes. </a:t>
            </a:r>
          </a:p>
        </p:txBody>
      </p:sp>
    </p:spTree>
    <p:extLst>
      <p:ext uri="{BB962C8B-B14F-4D97-AF65-F5344CB8AC3E}">
        <p14:creationId xmlns:p14="http://schemas.microsoft.com/office/powerpoint/2010/main" val="332887550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22C3309-0C9E-E94A-9732-29D871F35427}"/>
              </a:ext>
            </a:extLst>
          </p:cNvPr>
          <p:cNvSpPr txBox="1">
            <a:spLocks/>
          </p:cNvSpPr>
          <p:nvPr userDrawn="1"/>
        </p:nvSpPr>
        <p:spPr>
          <a:xfrm>
            <a:off x="503289" y="1354809"/>
            <a:ext cx="5926002" cy="942209"/>
          </a:xfrm>
          <a:prstGeom prst="rect">
            <a:avLst/>
          </a:prstGeom>
        </p:spPr>
        <p:txBody>
          <a:bodyPr vert="horz" lIns="121856" tIns="60928" rIns="121856" bIns="60928" rtlCol="0" anchor="b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CA" sz="7196" dirty="0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79BF7082-1CF5-284C-9086-C3BABDD2D3C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18362" y="3487527"/>
            <a:ext cx="2044168" cy="368300"/>
          </a:xfrm>
        </p:spPr>
        <p:txBody>
          <a:bodyPr/>
          <a:lstStyle>
            <a:lvl1pPr marL="0" algn="l" defTabSz="1218529" rtl="0" eaLnBrk="1" latinLnBrk="0" hangingPunct="1">
              <a:defRPr lang="en-US" sz="1466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6" dirty="0" err="1">
                <a:solidFill>
                  <a:schemeClr val="accent1"/>
                </a:solidFill>
              </a:rPr>
              <a:t>email@company.com</a:t>
            </a:r>
            <a:endParaRPr lang="en-US" sz="1466" dirty="0">
              <a:solidFill>
                <a:schemeClr val="accent1"/>
              </a:solidFill>
            </a:endParaRP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3CC6BF34-E592-B849-B8B2-C232CF393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43084" y="3487527"/>
            <a:ext cx="2044168" cy="368300"/>
          </a:xfrm>
        </p:spPr>
        <p:txBody>
          <a:bodyPr/>
          <a:lstStyle>
            <a:lvl1pPr marL="0" algn="l" defTabSz="1218529" rtl="0" eaLnBrk="1" latinLnBrk="0" hangingPunct="1">
              <a:defRPr lang="en-US" sz="1466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6" dirty="0">
                <a:solidFill>
                  <a:schemeClr val="accent1"/>
                </a:solidFill>
              </a:rPr>
              <a:t>@</a:t>
            </a:r>
            <a:r>
              <a:rPr lang="en-US" sz="1466" dirty="0" err="1">
                <a:solidFill>
                  <a:schemeClr val="accent1"/>
                </a:solidFill>
              </a:rPr>
              <a:t>yourhandle</a:t>
            </a:r>
            <a:endParaRPr lang="en-US" sz="1466" dirty="0">
              <a:solidFill>
                <a:schemeClr val="accent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B35517-332C-5A4D-A02B-7F64792852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099" y="2736246"/>
            <a:ext cx="6710201" cy="582101"/>
          </a:xfrm>
        </p:spPr>
        <p:txBody>
          <a:bodyPr/>
          <a:lstStyle>
            <a:lvl1pPr mar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665" b="0" i="0" kern="1200" baseline="0" dirty="0">
                <a:solidFill>
                  <a:schemeClr val="accent3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9EC6550-86FD-FA43-9BBA-C102D365E4B6}"/>
              </a:ext>
            </a:extLst>
          </p:cNvPr>
          <p:cNvGrpSpPr/>
          <p:nvPr userDrawn="1"/>
        </p:nvGrpSpPr>
        <p:grpSpPr>
          <a:xfrm rot="21411116">
            <a:off x="10087962" y="4192257"/>
            <a:ext cx="1501887" cy="1526000"/>
            <a:chOff x="-304882" y="3583735"/>
            <a:chExt cx="1397665" cy="1419734"/>
          </a:xfrm>
        </p:grpSpPr>
        <p:sp>
          <p:nvSpPr>
            <p:cNvPr id="23" name="Parallelogram 3">
              <a:extLst>
                <a:ext uri="{FF2B5EF4-FFF2-40B4-BE49-F238E27FC236}">
                  <a16:creationId xmlns:a16="http://schemas.microsoft.com/office/drawing/2014/main" id="{BBC7CBDA-DA80-A145-AA2C-302A86003B03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 dirty="0"/>
            </a:p>
          </p:txBody>
        </p:sp>
        <p:sp>
          <p:nvSpPr>
            <p:cNvPr id="25" name="Parallelogram 3">
              <a:extLst>
                <a:ext uri="{FF2B5EF4-FFF2-40B4-BE49-F238E27FC236}">
                  <a16:creationId xmlns:a16="http://schemas.microsoft.com/office/drawing/2014/main" id="{066DCD9C-F2BD-3D4D-AFA6-E21F50861417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 dirty="0"/>
            </a:p>
          </p:txBody>
        </p:sp>
        <p:sp>
          <p:nvSpPr>
            <p:cNvPr id="26" name="Parallelogram 3">
              <a:extLst>
                <a:ext uri="{FF2B5EF4-FFF2-40B4-BE49-F238E27FC236}">
                  <a16:creationId xmlns:a16="http://schemas.microsoft.com/office/drawing/2014/main" id="{05E14175-8351-AA4D-A6AD-22B96E46514D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 dirty="0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9D8C10DC-BED7-4E4A-8BE1-DCD5CC8193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2707" y="6308878"/>
            <a:ext cx="933950" cy="39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713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xplore PA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arallelogram 53">
            <a:extLst>
              <a:ext uri="{FF2B5EF4-FFF2-40B4-BE49-F238E27FC236}">
                <a16:creationId xmlns:a16="http://schemas.microsoft.com/office/drawing/2014/main" id="{F81D10A2-6548-A247-B1CE-91A23F5CA139}"/>
              </a:ext>
            </a:extLst>
          </p:cNvPr>
          <p:cNvSpPr/>
          <p:nvPr userDrawn="1"/>
        </p:nvSpPr>
        <p:spPr>
          <a:xfrm rot="10800000" flipV="1">
            <a:off x="-102326" y="-38208"/>
            <a:ext cx="4507975" cy="6946413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01085" h="6625887">
                <a:moveTo>
                  <a:pt x="0" y="6618452"/>
                </a:moveTo>
                <a:lnTo>
                  <a:pt x="3531945" y="0"/>
                </a:lnTo>
                <a:lnTo>
                  <a:pt x="4228795" y="8082"/>
                </a:lnTo>
                <a:lnTo>
                  <a:pt x="4301085" y="6625887"/>
                </a:lnTo>
                <a:lnTo>
                  <a:pt x="0" y="661845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54" name="Parallelogram 53">
            <a:extLst>
              <a:ext uri="{FF2B5EF4-FFF2-40B4-BE49-F238E27FC236}">
                <a16:creationId xmlns:a16="http://schemas.microsoft.com/office/drawing/2014/main" id="{7ED47A30-94DB-5A42-996E-431E8368B0A5}"/>
              </a:ext>
            </a:extLst>
          </p:cNvPr>
          <p:cNvSpPr/>
          <p:nvPr userDrawn="1"/>
        </p:nvSpPr>
        <p:spPr>
          <a:xfrm rot="10800000">
            <a:off x="-128825" y="-43749"/>
            <a:ext cx="6119702" cy="6965025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700" h="4973135">
                <a:moveTo>
                  <a:pt x="0" y="4965700"/>
                </a:moveTo>
                <a:lnTo>
                  <a:pt x="2647627" y="0"/>
                </a:lnTo>
                <a:lnTo>
                  <a:pt x="4370700" y="12935"/>
                </a:lnTo>
                <a:lnTo>
                  <a:pt x="4301085" y="4973135"/>
                </a:lnTo>
                <a:lnTo>
                  <a:pt x="0" y="4965700"/>
                </a:lnTo>
                <a:close/>
              </a:path>
            </a:pathLst>
          </a:custGeom>
          <a:solidFill>
            <a:schemeClr val="accent4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32" name="Rectangle 31">
            <a:hlinkClick r:id="rId2"/>
          </p:cNvPr>
          <p:cNvSpPr/>
          <p:nvPr userDrawn="1"/>
        </p:nvSpPr>
        <p:spPr>
          <a:xfrm>
            <a:off x="5476565" y="2618059"/>
            <a:ext cx="1574854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Free online webinar events </a:t>
            </a:r>
          </a:p>
        </p:txBody>
      </p:sp>
      <p:sp>
        <p:nvSpPr>
          <p:cNvPr id="33" name="Rectangle 32">
            <a:hlinkClick r:id="rId3"/>
          </p:cNvPr>
          <p:cNvSpPr/>
          <p:nvPr userDrawn="1"/>
        </p:nvSpPr>
        <p:spPr>
          <a:xfrm>
            <a:off x="9628472" y="2618059"/>
            <a:ext cx="1713274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Free 1-day local training events</a:t>
            </a:r>
            <a:endParaRPr lang="en-US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hlinkClick r:id="rId4"/>
          </p:cNvPr>
          <p:cNvSpPr/>
          <p:nvPr userDrawn="1"/>
        </p:nvSpPr>
        <p:spPr>
          <a:xfrm>
            <a:off x="7530422" y="2618059"/>
            <a:ext cx="1711810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Local user groups around the world</a:t>
            </a:r>
            <a:endParaRPr lang="en-US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hlinkClick r:id="rId5"/>
          </p:cNvPr>
          <p:cNvSpPr/>
          <p:nvPr userDrawn="1"/>
        </p:nvSpPr>
        <p:spPr>
          <a:xfrm>
            <a:off x="5367212" y="5443026"/>
            <a:ext cx="1718427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Online special interest user groups </a:t>
            </a:r>
          </a:p>
        </p:txBody>
      </p:sp>
      <p:sp>
        <p:nvSpPr>
          <p:cNvPr id="36" name="Rectangle 35">
            <a:hlinkClick r:id="rId4"/>
          </p:cNvPr>
          <p:cNvSpPr/>
          <p:nvPr userDrawn="1"/>
        </p:nvSpPr>
        <p:spPr>
          <a:xfrm>
            <a:off x="7571140" y="5443026"/>
            <a:ext cx="1567619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Business analytics training </a:t>
            </a:r>
          </a:p>
        </p:txBody>
      </p:sp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07569" y="4177394"/>
            <a:ext cx="1172467" cy="1066156"/>
          </a:xfrm>
          <a:prstGeom prst="rect">
            <a:avLst/>
          </a:prstGeom>
        </p:spPr>
      </p:pic>
      <p:sp>
        <p:nvSpPr>
          <p:cNvPr id="43" name="Rectangle 42">
            <a:hlinkClick r:id="rId4"/>
          </p:cNvPr>
          <p:cNvSpPr/>
          <p:nvPr userDrawn="1"/>
        </p:nvSpPr>
        <p:spPr>
          <a:xfrm>
            <a:off x="9696104" y="5443026"/>
            <a:ext cx="1567619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Get involved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BB9FFB-88AF-E64C-B4E0-EA641AB8483C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84361" y="1133866"/>
            <a:ext cx="1509022" cy="15094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5784B1-BDFC-5249-9F39-BB214820C8B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378" y="1022500"/>
            <a:ext cx="1722572" cy="17230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5591F2-77BA-9241-BB82-B1AD41977EEE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76285" y="1053428"/>
            <a:ext cx="1691738" cy="16921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DC2CF9-117A-EA46-A4B5-24AF40402DC9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58215" y="3815830"/>
            <a:ext cx="1756887" cy="17573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639641-A709-3B49-AA88-99A9F4103481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499" y="3878887"/>
            <a:ext cx="1664734" cy="1665168"/>
          </a:xfrm>
          <a:prstGeom prst="rect">
            <a:avLst/>
          </a:prstGeom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B4074C3-6F2F-D349-85B5-0850C0A27234}"/>
              </a:ext>
            </a:extLst>
          </p:cNvPr>
          <p:cNvCxnSpPr>
            <a:cxnSpLocks/>
          </p:cNvCxnSpPr>
          <p:nvPr userDrawn="1"/>
        </p:nvCxnSpPr>
        <p:spPr>
          <a:xfrm flipH="1">
            <a:off x="5579114" y="3589305"/>
            <a:ext cx="5909081" cy="0"/>
          </a:xfrm>
          <a:prstGeom prst="line">
            <a:avLst/>
          </a:prstGeom>
          <a:ln w="6350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itle 3"/>
          <p:cNvSpPr txBox="1">
            <a:spLocks/>
          </p:cNvSpPr>
          <p:nvPr userDrawn="1"/>
        </p:nvSpPr>
        <p:spPr>
          <a:xfrm>
            <a:off x="430223" y="558361"/>
            <a:ext cx="3502517" cy="3462641"/>
          </a:xfrm>
          <a:prstGeom prst="rect">
            <a:avLst/>
          </a:prstGeom>
        </p:spPr>
        <p:txBody>
          <a:bodyPr vert="horz" lIns="121888" tIns="60944" rIns="121888" bIns="60944" rtlCol="0" anchor="t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indent="0" algn="l">
              <a:lnSpc>
                <a:spcPct val="90000"/>
              </a:lnSpc>
              <a:tabLst>
                <a:tab pos="5782971" algn="l"/>
              </a:tabLst>
            </a:pPr>
            <a:r>
              <a:rPr lang="en-US" sz="5331" dirty="0">
                <a:solidFill>
                  <a:schemeClr val="bg2"/>
                </a:solidFill>
              </a:rPr>
              <a:t>Explore everything PASS has to offer </a:t>
            </a:r>
          </a:p>
        </p:txBody>
      </p:sp>
      <p:sp>
        <p:nvSpPr>
          <p:cNvPr id="44" name="Rectangle 43"/>
          <p:cNvSpPr/>
          <p:nvPr userDrawn="1"/>
        </p:nvSpPr>
        <p:spPr>
          <a:xfrm>
            <a:off x="470864" y="3956173"/>
            <a:ext cx="3253773" cy="13468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121888" rtlCol="0" anchor="t"/>
          <a:lstStyle/>
          <a:p>
            <a:pPr marL="0" marR="0" lvl="0" indent="0" algn="l" defTabSz="12188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 dirty="0">
                <a:solidFill>
                  <a:schemeClr val="bg2"/>
                </a:solidFill>
              </a:rPr>
              <a:t>Free Online Resources </a:t>
            </a:r>
          </a:p>
          <a:p>
            <a:pPr marL="0" marR="0" lvl="0" indent="0" algn="l" defTabSz="12188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 dirty="0">
                <a:solidFill>
                  <a:schemeClr val="bg2"/>
                </a:solidFill>
              </a:rPr>
              <a:t>Newsletters</a:t>
            </a:r>
          </a:p>
          <a:p>
            <a:pPr marL="0" marR="0" lvl="0" indent="0" algn="l" defTabSz="12188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 dirty="0" err="1">
                <a:solidFill>
                  <a:schemeClr val="bg2"/>
                </a:solidFill>
              </a:rPr>
              <a:t>PASS.org</a:t>
            </a:r>
            <a:endParaRPr lang="en-US" sz="1600" b="1" spc="27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448630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hank Yo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22C3309-0C9E-E94A-9732-29D871F35427}"/>
              </a:ext>
            </a:extLst>
          </p:cNvPr>
          <p:cNvSpPr txBox="1">
            <a:spLocks/>
          </p:cNvSpPr>
          <p:nvPr userDrawn="1"/>
        </p:nvSpPr>
        <p:spPr>
          <a:xfrm>
            <a:off x="503289" y="2485518"/>
            <a:ext cx="5926002" cy="942209"/>
          </a:xfrm>
          <a:prstGeom prst="rect">
            <a:avLst/>
          </a:prstGeom>
        </p:spPr>
        <p:txBody>
          <a:bodyPr vert="horz" lIns="121856" tIns="60928" rIns="121856" bIns="60928" rtlCol="0" anchor="b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CA" sz="7196" dirty="0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B35517-332C-5A4D-A02B-7F64792852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099" y="3866953"/>
            <a:ext cx="6710201" cy="582101"/>
          </a:xfrm>
        </p:spPr>
        <p:txBody>
          <a:bodyPr/>
          <a:lstStyle>
            <a:lvl1pPr mar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665" b="0" i="0" kern="1200" baseline="0" dirty="0">
                <a:solidFill>
                  <a:schemeClr val="accent3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9EC6550-86FD-FA43-9BBA-C102D365E4B6}"/>
              </a:ext>
            </a:extLst>
          </p:cNvPr>
          <p:cNvGrpSpPr/>
          <p:nvPr userDrawn="1"/>
        </p:nvGrpSpPr>
        <p:grpSpPr>
          <a:xfrm rot="21411116">
            <a:off x="10087962" y="4192257"/>
            <a:ext cx="1501887" cy="1526000"/>
            <a:chOff x="-304882" y="3583735"/>
            <a:chExt cx="1397665" cy="1419734"/>
          </a:xfrm>
        </p:grpSpPr>
        <p:sp>
          <p:nvSpPr>
            <p:cNvPr id="23" name="Parallelogram 3">
              <a:extLst>
                <a:ext uri="{FF2B5EF4-FFF2-40B4-BE49-F238E27FC236}">
                  <a16:creationId xmlns:a16="http://schemas.microsoft.com/office/drawing/2014/main" id="{BBC7CBDA-DA80-A145-AA2C-302A86003B03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 dirty="0"/>
            </a:p>
          </p:txBody>
        </p:sp>
        <p:sp>
          <p:nvSpPr>
            <p:cNvPr id="25" name="Parallelogram 3">
              <a:extLst>
                <a:ext uri="{FF2B5EF4-FFF2-40B4-BE49-F238E27FC236}">
                  <a16:creationId xmlns:a16="http://schemas.microsoft.com/office/drawing/2014/main" id="{066DCD9C-F2BD-3D4D-AFA6-E21F50861417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 dirty="0"/>
            </a:p>
          </p:txBody>
        </p:sp>
        <p:sp>
          <p:nvSpPr>
            <p:cNvPr id="26" name="Parallelogram 3">
              <a:extLst>
                <a:ext uri="{FF2B5EF4-FFF2-40B4-BE49-F238E27FC236}">
                  <a16:creationId xmlns:a16="http://schemas.microsoft.com/office/drawing/2014/main" id="{05E14175-8351-AA4D-A6AD-22B96E46514D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 dirty="0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726563FC-EDE4-4849-93D6-1AFA8A78A7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934" y="601336"/>
            <a:ext cx="4027414" cy="960272"/>
          </a:xfrm>
          <a:prstGeom prst="rect">
            <a:avLst/>
          </a:prstGeom>
        </p:spPr>
      </p:pic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D39C271D-3769-BA47-9FD8-FAD76E4AF20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2743" y="4618971"/>
            <a:ext cx="1956474" cy="392921"/>
          </a:xfrm>
        </p:spPr>
        <p:txBody>
          <a:bodyPr/>
          <a:lstStyle>
            <a:lvl1pPr mar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1466" b="0" i="0" kern="1200" baseline="0" dirty="0">
                <a:solidFill>
                  <a:schemeClr val="tx1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 dirty="0"/>
              <a:t>@</a:t>
            </a:r>
            <a:r>
              <a:rPr lang="en-US" dirty="0" err="1"/>
              <a:t>yourhandle</a:t>
            </a:r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B1CABBE6-522A-A940-9A20-DF140D22FD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71494" y="4618971"/>
            <a:ext cx="2706876" cy="392921"/>
          </a:xfrm>
        </p:spPr>
        <p:txBody>
          <a:bodyPr/>
          <a:lstStyle>
            <a:lvl1pPr mar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1466" b="0" i="0" kern="1200" baseline="0" dirty="0">
                <a:solidFill>
                  <a:schemeClr val="tx1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 dirty="0" err="1"/>
              <a:t>email@company.com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50031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4" y="1905000"/>
            <a:ext cx="9143999" cy="2667000"/>
          </a:xfrm>
        </p:spPr>
        <p:txBody>
          <a:bodyPr>
            <a:noAutofit/>
          </a:bodyPr>
          <a:lstStyle>
            <a:lvl1pPr>
              <a:defRPr sz="5397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4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69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8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8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7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7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6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55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23207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5" y="274639"/>
            <a:ext cx="9143998" cy="10207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414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338">
              <a:defRPr/>
            </a:lvl2pPr>
            <a:lvl3pPr marL="776813">
              <a:defRPr/>
            </a:lvl3pPr>
            <a:lvl4pPr marL="1005287">
              <a:defRPr/>
            </a:lvl4pPr>
            <a:lvl5pPr marL="1233761">
              <a:defRPr/>
            </a:lvl5pPr>
            <a:lvl6pPr marL="1462235">
              <a:defRPr baseline="0"/>
            </a:lvl6pPr>
            <a:lvl7pPr marL="1690710">
              <a:defRPr baseline="0"/>
            </a:lvl7pPr>
            <a:lvl8pPr marL="1919184">
              <a:defRPr baseline="0"/>
            </a:lvl8pPr>
            <a:lvl9pPr marL="2147659"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8529"/>
            <a:endParaRPr lang="en-GB" sz="2398" dirty="0">
              <a:solidFill>
                <a:srgbClr val="00000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8529"/>
            <a:fld id="{9AFE8FB1-0A7A-443E-AAF7-31D4FA1AA312}" type="datetimeFigureOut">
              <a:rPr lang="en-US" sz="2398" smtClean="0">
                <a:solidFill>
                  <a:srgbClr val="000000"/>
                </a:solidFill>
              </a:rPr>
              <a:pPr defTabSz="1218529"/>
              <a:t>8/30/2019</a:t>
            </a:fld>
            <a:endParaRPr lang="en-US" sz="2398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529"/>
            <a:fld id="{25BA54BD-C84D-46CE-8B72-31BFB26ABA43}" type="slidenum">
              <a:rPr lang="en-GB" sz="2398" smtClean="0">
                <a:solidFill>
                  <a:srgbClr val="000000"/>
                </a:solidFill>
              </a:rPr>
              <a:pPr defTabSz="1218529"/>
              <a:t>‹#›</a:t>
            </a:fld>
            <a:endParaRPr lang="en-GB" sz="2398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74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5" y="274639"/>
            <a:ext cx="9143998" cy="10207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414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4" y="1905000"/>
            <a:ext cx="4419599" cy="4267200"/>
          </a:xfrm>
        </p:spPr>
        <p:txBody>
          <a:bodyPr>
            <a:normAutofit/>
          </a:bodyPr>
          <a:lstStyle>
            <a:lvl1pPr>
              <a:defRPr sz="2398"/>
            </a:lvl1pPr>
            <a:lvl2pPr>
              <a:defRPr sz="1999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 marL="1955740">
              <a:defRPr sz="1600"/>
            </a:lvl6pPr>
            <a:lvl7pPr marL="1955740">
              <a:defRPr sz="1600" baseline="0"/>
            </a:lvl7pPr>
            <a:lvl8pPr marL="1955740">
              <a:defRPr sz="1600" baseline="0"/>
            </a:lvl8pPr>
            <a:lvl9pPr marL="1955740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6" y="1905000"/>
            <a:ext cx="4419598" cy="4267200"/>
          </a:xfrm>
        </p:spPr>
        <p:txBody>
          <a:bodyPr>
            <a:normAutofit/>
          </a:bodyPr>
          <a:lstStyle>
            <a:lvl1pPr>
              <a:defRPr sz="2398"/>
            </a:lvl1pPr>
            <a:lvl2pPr>
              <a:defRPr sz="1999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 marL="1955740">
              <a:defRPr sz="1600"/>
            </a:lvl6pPr>
            <a:lvl7pPr marL="1955740">
              <a:defRPr sz="1600"/>
            </a:lvl7pPr>
            <a:lvl8pPr marL="1955740">
              <a:defRPr sz="1600" baseline="0"/>
            </a:lvl8pPr>
            <a:lvl9pPr marL="1955740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8529"/>
            <a:endParaRPr lang="en-GB" sz="2398">
              <a:solidFill>
                <a:srgbClr val="000000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8529"/>
            <a:fld id="{9AFE8FB1-0A7A-443E-AAF7-31D4FA1AA312}" type="datetimeFigureOut">
              <a:rPr lang="en-US" sz="2398" smtClean="0">
                <a:solidFill>
                  <a:srgbClr val="000000"/>
                </a:solidFill>
              </a:rPr>
              <a:pPr defTabSz="1218529"/>
              <a:t>8/30/2019</a:t>
            </a:fld>
            <a:endParaRPr lang="en-US" sz="2398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529"/>
            <a:fld id="{25BA54BD-C84D-46CE-8B72-31BFB26ABA43}" type="slidenum">
              <a:rPr lang="en-GB" sz="2398" smtClean="0">
                <a:solidFill>
                  <a:srgbClr val="000000"/>
                </a:solidFill>
              </a:rPr>
              <a:pPr defTabSz="1218529"/>
              <a:t>‹#›</a:t>
            </a:fld>
            <a:endParaRPr lang="en-GB" sz="2398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751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8529"/>
            <a:endParaRPr lang="en-GB" sz="2398">
              <a:solidFill>
                <a:srgbClr val="000000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8529"/>
            <a:fld id="{9AFE8FB1-0A7A-443E-AAF7-31D4FA1AA312}" type="datetimeFigureOut">
              <a:rPr lang="en-US" sz="2398" smtClean="0">
                <a:solidFill>
                  <a:srgbClr val="000000"/>
                </a:solidFill>
              </a:rPr>
              <a:pPr defTabSz="1218529"/>
              <a:t>8/30/2019</a:t>
            </a:fld>
            <a:endParaRPr lang="en-US" sz="2398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529"/>
            <a:fld id="{25BA54BD-C84D-46CE-8B72-31BFB26ABA43}" type="slidenum">
              <a:rPr lang="en-GB" sz="2398" smtClean="0">
                <a:solidFill>
                  <a:srgbClr val="000000"/>
                </a:solidFill>
              </a:rPr>
              <a:pPr defTabSz="1218529"/>
              <a:t>‹#›</a:t>
            </a:fld>
            <a:endParaRPr lang="en-GB" sz="2398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4553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1905000"/>
            <a:ext cx="9143999" cy="2667000"/>
          </a:xfrm>
        </p:spPr>
        <p:txBody>
          <a:bodyPr anchor="b">
            <a:noAutofit/>
          </a:bodyPr>
          <a:lstStyle>
            <a:lvl1pPr algn="l">
              <a:defRPr sz="4398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5102527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398">
                <a:solidFill>
                  <a:schemeClr val="tx1">
                    <a:tint val="75000"/>
                  </a:schemeClr>
                </a:solidFill>
              </a:defRPr>
            </a:lvl1pPr>
            <a:lvl2pPr marL="456949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389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084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779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47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169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86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55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8529"/>
            <a:endParaRPr lang="en-GB" sz="2398">
              <a:solidFill>
                <a:srgbClr val="00000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8529"/>
            <a:fld id="{9AFE8FB1-0A7A-443E-AAF7-31D4FA1AA312}" type="datetimeFigureOut">
              <a:rPr lang="en-US" sz="2398" smtClean="0">
                <a:solidFill>
                  <a:srgbClr val="000000"/>
                </a:solidFill>
              </a:rPr>
              <a:pPr defTabSz="1218529"/>
              <a:t>8/30/2019</a:t>
            </a:fld>
            <a:endParaRPr lang="en-US" sz="2398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529"/>
            <a:fld id="{25BA54BD-C84D-46CE-8B72-31BFB26ABA43}" type="slidenum">
              <a:rPr lang="en-GB" sz="2398" smtClean="0">
                <a:solidFill>
                  <a:srgbClr val="000000"/>
                </a:solidFill>
              </a:rPr>
              <a:pPr defTabSz="1218529"/>
              <a:t>‹#›</a:t>
            </a:fld>
            <a:endParaRPr lang="en-GB" sz="2398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5212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5" y="274639"/>
            <a:ext cx="9143998" cy="1020763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414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398" b="0"/>
            </a:lvl1pPr>
            <a:lvl2pPr marL="456949" indent="0">
              <a:buNone/>
              <a:defRPr sz="1999" b="1"/>
            </a:lvl2pPr>
            <a:lvl3pPr marL="913897" indent="0">
              <a:buNone/>
              <a:defRPr sz="1799" b="1"/>
            </a:lvl3pPr>
            <a:lvl4pPr marL="1370846" indent="0">
              <a:buNone/>
              <a:defRPr sz="1600" b="1"/>
            </a:lvl4pPr>
            <a:lvl5pPr marL="1827794" indent="0">
              <a:buNone/>
              <a:defRPr sz="1600" b="1"/>
            </a:lvl5pPr>
            <a:lvl6pPr marL="2284743" indent="0">
              <a:buNone/>
              <a:defRPr sz="1600" b="1"/>
            </a:lvl6pPr>
            <a:lvl7pPr marL="2741691" indent="0">
              <a:buNone/>
              <a:defRPr sz="1600" b="1"/>
            </a:lvl7pPr>
            <a:lvl8pPr marL="3198640" indent="0">
              <a:buNone/>
              <a:defRPr sz="1600" b="1"/>
            </a:lvl8pPr>
            <a:lvl9pPr marL="365558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4" y="2819403"/>
            <a:ext cx="4416552" cy="3352801"/>
          </a:xfrm>
        </p:spPr>
        <p:txBody>
          <a:bodyPr/>
          <a:lstStyle>
            <a:lvl1pPr>
              <a:defRPr sz="2398"/>
            </a:lvl1pPr>
            <a:lvl2pPr>
              <a:defRPr sz="1999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 marL="1955740">
              <a:defRPr sz="1600"/>
            </a:lvl6pPr>
            <a:lvl7pPr marL="1955740">
              <a:defRPr sz="1600" baseline="0"/>
            </a:lvl7pPr>
            <a:lvl8pPr marL="1955740">
              <a:defRPr sz="1600" baseline="0"/>
            </a:lvl8pPr>
            <a:lvl9pPr marL="1955740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398" b="0"/>
            </a:lvl1pPr>
            <a:lvl2pPr marL="456949" indent="0">
              <a:buNone/>
              <a:defRPr sz="1999" b="1"/>
            </a:lvl2pPr>
            <a:lvl3pPr marL="913897" indent="0">
              <a:buNone/>
              <a:defRPr sz="1799" b="1"/>
            </a:lvl3pPr>
            <a:lvl4pPr marL="1370846" indent="0">
              <a:buNone/>
              <a:defRPr sz="1600" b="1"/>
            </a:lvl4pPr>
            <a:lvl5pPr marL="1827794" indent="0">
              <a:buNone/>
              <a:defRPr sz="1600" b="1"/>
            </a:lvl5pPr>
            <a:lvl6pPr marL="2284743" indent="0">
              <a:buNone/>
              <a:defRPr sz="1600" b="1"/>
            </a:lvl6pPr>
            <a:lvl7pPr marL="2741691" indent="0">
              <a:buNone/>
              <a:defRPr sz="1600" b="1"/>
            </a:lvl7pPr>
            <a:lvl8pPr marL="3198640" indent="0">
              <a:buNone/>
              <a:defRPr sz="1600" b="1"/>
            </a:lvl8pPr>
            <a:lvl9pPr marL="365558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819403"/>
            <a:ext cx="4416552" cy="3352801"/>
          </a:xfrm>
        </p:spPr>
        <p:txBody>
          <a:bodyPr/>
          <a:lstStyle>
            <a:lvl1pPr>
              <a:defRPr sz="2398"/>
            </a:lvl1pPr>
            <a:lvl2pPr>
              <a:defRPr sz="1999"/>
            </a:lvl2pPr>
            <a:lvl3pPr>
              <a:defRPr sz="1799"/>
            </a:lvl3pPr>
            <a:lvl4pPr>
              <a:defRPr sz="1600"/>
            </a:lvl4pPr>
            <a:lvl5pPr marL="1955740">
              <a:defRPr sz="1600"/>
            </a:lvl5pPr>
            <a:lvl6pPr marL="1955740">
              <a:defRPr sz="1600"/>
            </a:lvl6pPr>
            <a:lvl7pPr marL="1955740">
              <a:defRPr sz="1600"/>
            </a:lvl7pPr>
            <a:lvl8pPr marL="1955740">
              <a:defRPr sz="1600"/>
            </a:lvl8pPr>
            <a:lvl9pPr marL="1955740"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8529"/>
            <a:endParaRPr lang="en-GB" sz="2398">
              <a:solidFill>
                <a:srgbClr val="000000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8529"/>
            <a:fld id="{9AFE8FB1-0A7A-443E-AAF7-31D4FA1AA312}" type="datetimeFigureOut">
              <a:rPr lang="en-US" sz="2398" smtClean="0">
                <a:solidFill>
                  <a:srgbClr val="000000"/>
                </a:solidFill>
              </a:rPr>
              <a:pPr defTabSz="1218529"/>
              <a:t>8/30/2019</a:t>
            </a:fld>
            <a:endParaRPr lang="en-US" sz="2398">
              <a:solidFill>
                <a:srgbClr val="00000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529"/>
            <a:fld id="{25BA54BD-C84D-46CE-8B72-31BFB26ABA43}" type="slidenum">
              <a:rPr lang="en-GB" sz="2398" smtClean="0">
                <a:solidFill>
                  <a:srgbClr val="000000"/>
                </a:solidFill>
              </a:rPr>
              <a:pPr defTabSz="1218529"/>
              <a:t>‹#›</a:t>
            </a:fld>
            <a:endParaRPr lang="en-GB" sz="2398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32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5" y="274639"/>
            <a:ext cx="9143998" cy="1020763"/>
          </a:xfrm>
        </p:spPr>
        <p:txBody>
          <a:bodyPr anchor="b">
            <a:noAutofit/>
          </a:bodyPr>
          <a:lstStyle>
            <a:lvl1pPr algn="l">
              <a:defRPr sz="3198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6949" indent="0">
              <a:buNone/>
              <a:defRPr sz="1200"/>
            </a:lvl2pPr>
            <a:lvl3pPr marL="913897" indent="0">
              <a:buNone/>
              <a:defRPr sz="1000"/>
            </a:lvl3pPr>
            <a:lvl4pPr marL="1370846" indent="0">
              <a:buNone/>
              <a:defRPr sz="900"/>
            </a:lvl4pPr>
            <a:lvl5pPr marL="1827794" indent="0">
              <a:buNone/>
              <a:defRPr sz="900"/>
            </a:lvl5pPr>
            <a:lvl6pPr marL="2284743" indent="0">
              <a:buNone/>
              <a:defRPr sz="900"/>
            </a:lvl6pPr>
            <a:lvl7pPr marL="2741691" indent="0">
              <a:buNone/>
              <a:defRPr sz="900"/>
            </a:lvl7pPr>
            <a:lvl8pPr marL="3198640" indent="0">
              <a:buNone/>
              <a:defRPr sz="900"/>
            </a:lvl8pPr>
            <a:lvl9pPr marL="3655589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1" y="1905000"/>
            <a:ext cx="5669281" cy="4038600"/>
          </a:xfrm>
        </p:spPr>
        <p:txBody>
          <a:bodyPr>
            <a:normAutofit/>
          </a:bodyPr>
          <a:lstStyle>
            <a:lvl1pPr>
              <a:defRPr sz="2398"/>
            </a:lvl1pPr>
            <a:lvl2pPr>
              <a:defRPr sz="1999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7840" y="1630824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8529"/>
            <a:endParaRPr lang="en-GB" sz="2398">
              <a:solidFill>
                <a:srgbClr val="000000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8529"/>
            <a:fld id="{9AFE8FB1-0A7A-443E-AAF7-31D4FA1AA312}" type="datetimeFigureOut">
              <a:rPr lang="en-US" sz="2398" smtClean="0">
                <a:solidFill>
                  <a:srgbClr val="000000"/>
                </a:solidFill>
              </a:rPr>
              <a:pPr defTabSz="1218529"/>
              <a:t>8/30/2019</a:t>
            </a:fld>
            <a:endParaRPr lang="en-US" sz="2398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529"/>
            <a:fld id="{25BA54BD-C84D-46CE-8B72-31BFB26ABA43}" type="slidenum">
              <a:rPr lang="en-GB" sz="2398" smtClean="0">
                <a:solidFill>
                  <a:srgbClr val="000000"/>
                </a:solidFill>
              </a:rPr>
              <a:pPr defTabSz="1218529"/>
              <a:t>‹#›</a:t>
            </a:fld>
            <a:endParaRPr lang="en-GB" sz="2398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275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5" y="274639"/>
            <a:ext cx="9143998" cy="1020763"/>
          </a:xfrm>
        </p:spPr>
        <p:txBody>
          <a:bodyPr anchor="b">
            <a:noAutofit/>
          </a:bodyPr>
          <a:lstStyle>
            <a:lvl1pPr algn="l">
              <a:defRPr sz="3198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5837" y="1884311"/>
            <a:ext cx="5669281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398"/>
            </a:lvl1pPr>
            <a:lvl2pPr marL="456949" indent="0">
              <a:buNone/>
              <a:defRPr sz="2798"/>
            </a:lvl2pPr>
            <a:lvl3pPr marL="913897" indent="0">
              <a:buNone/>
              <a:defRPr sz="2398"/>
            </a:lvl3pPr>
            <a:lvl4pPr marL="1370846" indent="0">
              <a:buNone/>
              <a:defRPr sz="1999"/>
            </a:lvl4pPr>
            <a:lvl5pPr marL="1827794" indent="0">
              <a:buNone/>
              <a:defRPr sz="1999"/>
            </a:lvl5pPr>
            <a:lvl6pPr marL="2284743" indent="0">
              <a:buNone/>
              <a:defRPr sz="1999"/>
            </a:lvl6pPr>
            <a:lvl7pPr marL="2741691" indent="0">
              <a:buNone/>
              <a:defRPr sz="1999"/>
            </a:lvl7pPr>
            <a:lvl8pPr marL="3198640" indent="0">
              <a:buNone/>
              <a:defRPr sz="1999"/>
            </a:lvl8pPr>
            <a:lvl9pPr marL="3655589" indent="0">
              <a:buNone/>
              <a:defRPr sz="1999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501" y="1630824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6949" indent="0">
              <a:buNone/>
              <a:defRPr sz="1200"/>
            </a:lvl2pPr>
            <a:lvl3pPr marL="913897" indent="0">
              <a:buNone/>
              <a:defRPr sz="1000"/>
            </a:lvl3pPr>
            <a:lvl4pPr marL="1370846" indent="0">
              <a:buNone/>
              <a:defRPr sz="900"/>
            </a:lvl4pPr>
            <a:lvl5pPr marL="1827794" indent="0">
              <a:buNone/>
              <a:defRPr sz="900"/>
            </a:lvl5pPr>
            <a:lvl6pPr marL="2284743" indent="0">
              <a:buNone/>
              <a:defRPr sz="900"/>
            </a:lvl6pPr>
            <a:lvl7pPr marL="2741691" indent="0">
              <a:buNone/>
              <a:defRPr sz="900"/>
            </a:lvl7pPr>
            <a:lvl8pPr marL="3198640" indent="0">
              <a:buNone/>
              <a:defRPr sz="900"/>
            </a:lvl8pPr>
            <a:lvl9pPr marL="3655589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8529"/>
            <a:endParaRPr lang="en-GB" sz="2398">
              <a:solidFill>
                <a:srgbClr val="000000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8529"/>
            <a:fld id="{9AFE8FB1-0A7A-443E-AAF7-31D4FA1AA312}" type="datetimeFigureOut">
              <a:rPr lang="en-US" sz="2398" smtClean="0">
                <a:solidFill>
                  <a:srgbClr val="000000"/>
                </a:solidFill>
              </a:rPr>
              <a:pPr defTabSz="1218529"/>
              <a:t>8/30/2019</a:t>
            </a:fld>
            <a:endParaRPr lang="en-US" sz="2398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529"/>
            <a:fld id="{25BA54BD-C84D-46CE-8B72-31BFB26ABA43}" type="slidenum">
              <a:rPr lang="en-GB" sz="2398" smtClean="0">
                <a:solidFill>
                  <a:srgbClr val="000000"/>
                </a:solidFill>
              </a:rPr>
              <a:pPr defTabSz="1218529"/>
              <a:t>‹#›</a:t>
            </a:fld>
            <a:endParaRPr lang="en-GB" sz="2398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634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ix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/>
          </p:nvPr>
        </p:nvSpPr>
        <p:spPr>
          <a:xfrm>
            <a:off x="845208" y="2495017"/>
            <a:ext cx="2845645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6949" indent="0">
              <a:buNone/>
              <a:defRPr/>
            </a:lvl2pPr>
            <a:lvl3pPr marL="913897" indent="0">
              <a:buNone/>
              <a:defRPr/>
            </a:lvl3pPr>
            <a:lvl4pPr marL="1370846" indent="0">
              <a:buNone/>
              <a:defRPr/>
            </a:lvl4pPr>
            <a:lvl5pPr marL="182779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9"/>
          <p:cNvSpPr>
            <a:spLocks noGrp="1"/>
          </p:cNvSpPr>
          <p:nvPr>
            <p:ph type="body" sz="quarter" idx="12"/>
          </p:nvPr>
        </p:nvSpPr>
        <p:spPr>
          <a:xfrm>
            <a:off x="4776014" y="2495017"/>
            <a:ext cx="2845645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6949" indent="0">
              <a:buNone/>
              <a:defRPr/>
            </a:lvl2pPr>
            <a:lvl3pPr marL="913897" indent="0">
              <a:buNone/>
              <a:defRPr/>
            </a:lvl3pPr>
            <a:lvl4pPr marL="1370846" indent="0">
              <a:buNone/>
              <a:defRPr/>
            </a:lvl4pPr>
            <a:lvl5pPr marL="182779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8552308" y="2495017"/>
            <a:ext cx="2845645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6949" indent="0">
              <a:buNone/>
              <a:defRPr/>
            </a:lvl2pPr>
            <a:lvl3pPr marL="913897" indent="0">
              <a:buNone/>
              <a:defRPr/>
            </a:lvl3pPr>
            <a:lvl4pPr marL="1370846" indent="0">
              <a:buNone/>
              <a:defRPr/>
            </a:lvl4pPr>
            <a:lvl5pPr marL="182779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845208" y="4648829"/>
            <a:ext cx="2845645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6949" indent="0">
              <a:buNone/>
              <a:defRPr/>
            </a:lvl2pPr>
            <a:lvl3pPr marL="913897" indent="0">
              <a:buNone/>
              <a:defRPr/>
            </a:lvl3pPr>
            <a:lvl4pPr marL="1370846" indent="0">
              <a:buNone/>
              <a:defRPr/>
            </a:lvl4pPr>
            <a:lvl5pPr marL="182779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15"/>
          </p:nvPr>
        </p:nvSpPr>
        <p:spPr>
          <a:xfrm>
            <a:off x="4776014" y="4648829"/>
            <a:ext cx="2845645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6949" indent="0">
              <a:buNone/>
              <a:defRPr/>
            </a:lvl2pPr>
            <a:lvl3pPr marL="913897" indent="0">
              <a:buNone/>
              <a:defRPr/>
            </a:lvl3pPr>
            <a:lvl4pPr marL="1370846" indent="0">
              <a:buNone/>
              <a:defRPr/>
            </a:lvl4pPr>
            <a:lvl5pPr marL="182779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9"/>
          <p:cNvSpPr>
            <a:spLocks noGrp="1"/>
          </p:cNvSpPr>
          <p:nvPr>
            <p:ph type="body" sz="quarter" idx="16"/>
          </p:nvPr>
        </p:nvSpPr>
        <p:spPr>
          <a:xfrm>
            <a:off x="8552308" y="4648829"/>
            <a:ext cx="2845645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6949" indent="0">
              <a:buNone/>
              <a:defRPr/>
            </a:lvl2pPr>
            <a:lvl3pPr marL="913897" indent="0">
              <a:buNone/>
              <a:defRPr/>
            </a:lvl3pPr>
            <a:lvl4pPr marL="1370846" indent="0">
              <a:buNone/>
              <a:defRPr/>
            </a:lvl4pPr>
            <a:lvl5pPr marL="182779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09508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904142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0" hasCustomPrompt="1"/>
          </p:nvPr>
        </p:nvSpPr>
        <p:spPr>
          <a:xfrm>
            <a:off x="429260" y="1314315"/>
            <a:ext cx="10986871" cy="3891476"/>
          </a:xfrm>
        </p:spPr>
        <p:txBody>
          <a:bodyPr>
            <a:noAutofit/>
          </a:bodyPr>
          <a:lstStyle>
            <a:lvl1pPr marL="308863" marR="0" indent="-308863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charset="0"/>
              <a:buChar char="•"/>
              <a:tabLst/>
              <a:defRPr sz="2398" b="0" i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Click to edit Master text styles</a:t>
            </a:r>
          </a:p>
          <a:p>
            <a:pPr lvl="2"/>
            <a:r>
              <a:rPr lang="en-US" dirty="0"/>
              <a:t>Click to edit Master text styles</a:t>
            </a:r>
          </a:p>
          <a:p>
            <a:pPr lvl="3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Parallelogram 1">
            <a:extLst>
              <a:ext uri="{FF2B5EF4-FFF2-40B4-BE49-F238E27FC236}">
                <a16:creationId xmlns:a16="http://schemas.microsoft.com/office/drawing/2014/main" id="{A65906D3-1405-3D4A-BDD2-854EDA79FE26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4E33BD2-482D-8049-A282-D25F00F510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758" b="33545"/>
          <a:stretch/>
        </p:blipFill>
        <p:spPr>
          <a:xfrm>
            <a:off x="10616976" y="6217921"/>
            <a:ext cx="1381727" cy="47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04898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8091" y="4629791"/>
            <a:ext cx="6026385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lang="en-US" dirty="0">
                <a:solidFill>
                  <a:schemeClr val="accent3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67935" y="5597238"/>
            <a:ext cx="6026697" cy="573617"/>
          </a:xfrm>
        </p:spPr>
        <p:txBody>
          <a:bodyPr/>
          <a:lstStyle>
            <a:lvl1pPr marL="0" indent="0" algn="l" defTabSz="609402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1866" b="0" kern="1200" baseline="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Century Gothic"/>
              </a:defRPr>
            </a:lvl1pPr>
          </a:lstStyle>
          <a:p>
            <a:pPr lvl="0"/>
            <a:r>
              <a:rPr lang="en-US" dirty="0"/>
              <a:t>Speaker Name, Title, Company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67935" y="3274739"/>
            <a:ext cx="6026697" cy="1289540"/>
          </a:xfrm>
        </p:spPr>
        <p:txBody>
          <a:bodyPr anchor="b"/>
          <a:lstStyle>
            <a:lvl1pPr marL="0" marR="0" indent="0" algn="l" defTabSz="60940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799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Segoe UI Light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Title here: No </a:t>
            </a:r>
          </a:p>
          <a:p>
            <a:pPr lvl="0"/>
            <a:r>
              <a:rPr lang="en-US" dirty="0"/>
              <a:t>more than 2 lines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EFCDE6-335C-1A4C-B3B4-976CC283F6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935" y="601336"/>
            <a:ext cx="4027414" cy="960272"/>
          </a:xfrm>
          <a:prstGeom prst="rect">
            <a:avLst/>
          </a:prstGeom>
        </p:spPr>
      </p:pic>
      <p:sp>
        <p:nvSpPr>
          <p:cNvPr id="10" name="Parallelogram 53">
            <a:extLst>
              <a:ext uri="{FF2B5EF4-FFF2-40B4-BE49-F238E27FC236}">
                <a16:creationId xmlns:a16="http://schemas.microsoft.com/office/drawing/2014/main" id="{2B523158-7B1D-E741-A193-F3B69E14ABC8}"/>
              </a:ext>
            </a:extLst>
          </p:cNvPr>
          <p:cNvSpPr/>
          <p:nvPr userDrawn="1"/>
        </p:nvSpPr>
        <p:spPr>
          <a:xfrm rot="10800000" flipH="1">
            <a:off x="7751206" y="-22883"/>
            <a:ext cx="4469280" cy="6919268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  <a:gd name="connsiteX0" fmla="*/ 0 w 4228795"/>
              <a:gd name="connsiteY0" fmla="*/ 6618452 h 6618452"/>
              <a:gd name="connsiteX1" fmla="*/ 3531945 w 4228795"/>
              <a:gd name="connsiteY1" fmla="*/ 0 h 6618452"/>
              <a:gd name="connsiteX2" fmla="*/ 4228795 w 4228795"/>
              <a:gd name="connsiteY2" fmla="*/ 8082 h 6618452"/>
              <a:gd name="connsiteX3" fmla="*/ 3839600 w 4228795"/>
              <a:gd name="connsiteY3" fmla="*/ 6219779 h 6618452"/>
              <a:gd name="connsiteX4" fmla="*/ 0 w 4228795"/>
              <a:gd name="connsiteY4" fmla="*/ 6618452 h 6618452"/>
              <a:gd name="connsiteX0" fmla="*/ 0 w 4090350"/>
              <a:gd name="connsiteY0" fmla="*/ 6618452 h 6618452"/>
              <a:gd name="connsiteX1" fmla="*/ 3531945 w 4090350"/>
              <a:gd name="connsiteY1" fmla="*/ 0 h 6618452"/>
              <a:gd name="connsiteX2" fmla="*/ 4090350 w 4090350"/>
              <a:gd name="connsiteY2" fmla="*/ 211136 h 6618452"/>
              <a:gd name="connsiteX3" fmla="*/ 3839600 w 4090350"/>
              <a:gd name="connsiteY3" fmla="*/ 6219779 h 6618452"/>
              <a:gd name="connsiteX4" fmla="*/ 0 w 4090350"/>
              <a:gd name="connsiteY4" fmla="*/ 6618452 h 6618452"/>
              <a:gd name="connsiteX0" fmla="*/ 0 w 4090350"/>
              <a:gd name="connsiteY0" fmla="*/ 6572304 h 6572304"/>
              <a:gd name="connsiteX1" fmla="*/ 3504256 w 4090350"/>
              <a:gd name="connsiteY1" fmla="*/ 0 h 6572304"/>
              <a:gd name="connsiteX2" fmla="*/ 4090350 w 4090350"/>
              <a:gd name="connsiteY2" fmla="*/ 164988 h 6572304"/>
              <a:gd name="connsiteX3" fmla="*/ 3839600 w 4090350"/>
              <a:gd name="connsiteY3" fmla="*/ 6173631 h 6572304"/>
              <a:gd name="connsiteX4" fmla="*/ 0 w 4090350"/>
              <a:gd name="connsiteY4" fmla="*/ 6572304 h 6572304"/>
              <a:gd name="connsiteX0" fmla="*/ 0 w 4256485"/>
              <a:gd name="connsiteY0" fmla="*/ 6591910 h 6591910"/>
              <a:gd name="connsiteX1" fmla="*/ 3504256 w 4256485"/>
              <a:gd name="connsiteY1" fmla="*/ 19606 h 6591910"/>
              <a:gd name="connsiteX2" fmla="*/ 4256485 w 4256485"/>
              <a:gd name="connsiteY2" fmla="*/ 0 h 6591910"/>
              <a:gd name="connsiteX3" fmla="*/ 3839600 w 4256485"/>
              <a:gd name="connsiteY3" fmla="*/ 6193237 h 6591910"/>
              <a:gd name="connsiteX4" fmla="*/ 0 w 4256485"/>
              <a:gd name="connsiteY4" fmla="*/ 6591910 h 6591910"/>
              <a:gd name="connsiteX0" fmla="*/ 0 w 4256485"/>
              <a:gd name="connsiteY0" fmla="*/ 6599994 h 6599994"/>
              <a:gd name="connsiteX1" fmla="*/ 3504257 w 4256485"/>
              <a:gd name="connsiteY1" fmla="*/ 0 h 6599994"/>
              <a:gd name="connsiteX2" fmla="*/ 4256485 w 4256485"/>
              <a:gd name="connsiteY2" fmla="*/ 8084 h 6599994"/>
              <a:gd name="connsiteX3" fmla="*/ 3839600 w 4256485"/>
              <a:gd name="connsiteY3" fmla="*/ 6201321 h 6599994"/>
              <a:gd name="connsiteX4" fmla="*/ 0 w 4256485"/>
              <a:gd name="connsiteY4" fmla="*/ 6599994 h 6599994"/>
              <a:gd name="connsiteX0" fmla="*/ 0 w 4264165"/>
              <a:gd name="connsiteY0" fmla="*/ 6599994 h 6599994"/>
              <a:gd name="connsiteX1" fmla="*/ 3504257 w 4264165"/>
              <a:gd name="connsiteY1" fmla="*/ 0 h 6599994"/>
              <a:gd name="connsiteX2" fmla="*/ 4256485 w 4264165"/>
              <a:gd name="connsiteY2" fmla="*/ 8084 h 6599994"/>
              <a:gd name="connsiteX3" fmla="*/ 4264165 w 4264165"/>
              <a:gd name="connsiteY3" fmla="*/ 6598198 h 6599994"/>
              <a:gd name="connsiteX4" fmla="*/ 0 w 4264165"/>
              <a:gd name="connsiteY4" fmla="*/ 6599994 h 6599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4165" h="6599994">
                <a:moveTo>
                  <a:pt x="0" y="6599994"/>
                </a:moveTo>
                <a:lnTo>
                  <a:pt x="3504257" y="0"/>
                </a:lnTo>
                <a:lnTo>
                  <a:pt x="4256485" y="8084"/>
                </a:lnTo>
                <a:lnTo>
                  <a:pt x="4264165" y="6598198"/>
                </a:lnTo>
                <a:lnTo>
                  <a:pt x="0" y="659999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 dirty="0"/>
          </a:p>
        </p:txBody>
      </p:sp>
      <p:sp>
        <p:nvSpPr>
          <p:cNvPr id="11" name="Parallelogram 53">
            <a:extLst>
              <a:ext uri="{FF2B5EF4-FFF2-40B4-BE49-F238E27FC236}">
                <a16:creationId xmlns:a16="http://schemas.microsoft.com/office/drawing/2014/main" id="{298A8641-8FCD-C44A-BC19-6E4340894021}"/>
              </a:ext>
            </a:extLst>
          </p:cNvPr>
          <p:cNvSpPr/>
          <p:nvPr userDrawn="1"/>
        </p:nvSpPr>
        <p:spPr>
          <a:xfrm rot="10800000" flipH="1" flipV="1">
            <a:off x="6165977" y="-44985"/>
            <a:ext cx="6081008" cy="6966263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686714 w 4301085"/>
              <a:gd name="connsiteY2" fmla="*/ 261657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686714"/>
              <a:gd name="connsiteY0" fmla="*/ 4965700 h 4965700"/>
              <a:gd name="connsiteX1" fmla="*/ 2647627 w 3686714"/>
              <a:gd name="connsiteY1" fmla="*/ 0 h 4965700"/>
              <a:gd name="connsiteX2" fmla="*/ 3686714 w 3686714"/>
              <a:gd name="connsiteY2" fmla="*/ 261657 h 4965700"/>
              <a:gd name="connsiteX3" fmla="*/ 3548010 w 3686714"/>
              <a:gd name="connsiteY3" fmla="*/ 4579325 h 4965700"/>
              <a:gd name="connsiteX4" fmla="*/ 0 w 3686714"/>
              <a:gd name="connsiteY4" fmla="*/ 4965700 h 4965700"/>
              <a:gd name="connsiteX0" fmla="*/ 0 w 4343065"/>
              <a:gd name="connsiteY0" fmla="*/ 4966583 h 4966583"/>
              <a:gd name="connsiteX1" fmla="*/ 2647627 w 4343065"/>
              <a:gd name="connsiteY1" fmla="*/ 883 h 4966583"/>
              <a:gd name="connsiteX2" fmla="*/ 4343065 w 4343065"/>
              <a:gd name="connsiteY2" fmla="*/ 0 h 4966583"/>
              <a:gd name="connsiteX3" fmla="*/ 3548010 w 4343065"/>
              <a:gd name="connsiteY3" fmla="*/ 4580208 h 4966583"/>
              <a:gd name="connsiteX4" fmla="*/ 0 w 4343065"/>
              <a:gd name="connsiteY4" fmla="*/ 4966583 h 4966583"/>
              <a:gd name="connsiteX0" fmla="*/ 0 w 4343065"/>
              <a:gd name="connsiteY0" fmla="*/ 4966583 h 4974018"/>
              <a:gd name="connsiteX1" fmla="*/ 2647627 w 4343065"/>
              <a:gd name="connsiteY1" fmla="*/ 883 h 4974018"/>
              <a:gd name="connsiteX2" fmla="*/ 4343065 w 4343065"/>
              <a:gd name="connsiteY2" fmla="*/ 0 h 4974018"/>
              <a:gd name="connsiteX3" fmla="*/ 4342539 w 4343065"/>
              <a:gd name="connsiteY3" fmla="*/ 4974018 h 4974018"/>
              <a:gd name="connsiteX4" fmla="*/ 0 w 4343065"/>
              <a:gd name="connsiteY4" fmla="*/ 4966583 h 4974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3065" h="4974018">
                <a:moveTo>
                  <a:pt x="0" y="4966583"/>
                </a:moveTo>
                <a:lnTo>
                  <a:pt x="2647627" y="883"/>
                </a:lnTo>
                <a:lnTo>
                  <a:pt x="4343065" y="0"/>
                </a:lnTo>
                <a:cubicBezTo>
                  <a:pt x="4342890" y="1658006"/>
                  <a:pt x="4342714" y="3316012"/>
                  <a:pt x="4342539" y="4974018"/>
                </a:cubicBezTo>
                <a:lnTo>
                  <a:pt x="0" y="4966583"/>
                </a:lnTo>
                <a:close/>
              </a:path>
            </a:pathLst>
          </a:custGeom>
          <a:solidFill>
            <a:schemeClr val="accent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</p:spTree>
    <p:extLst>
      <p:ext uri="{BB962C8B-B14F-4D97-AF65-F5344CB8AC3E}">
        <p14:creationId xmlns:p14="http://schemas.microsoft.com/office/powerpoint/2010/main" val="233667931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lence Cell Ph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009E8E2-FD73-F24F-81A5-259DCF85B8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88826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86393F9-62F9-304F-86B6-43508D1A17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1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13263" y="328325"/>
            <a:ext cx="6143960" cy="6145560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94F1605F-690F-EA41-AE2F-529666508517}"/>
              </a:ext>
            </a:extLst>
          </p:cNvPr>
          <p:cNvSpPr/>
          <p:nvPr userDrawn="1"/>
        </p:nvSpPr>
        <p:spPr>
          <a:xfrm>
            <a:off x="1103597" y="2575772"/>
            <a:ext cx="868721" cy="1706459"/>
          </a:xfrm>
          <a:custGeom>
            <a:avLst/>
            <a:gdLst>
              <a:gd name="connsiteX0" fmla="*/ 111431 w 668571"/>
              <a:gd name="connsiteY0" fmla="*/ 0 h 1312961"/>
              <a:gd name="connsiteX1" fmla="*/ 557140 w 668571"/>
              <a:gd name="connsiteY1" fmla="*/ 0 h 1312961"/>
              <a:gd name="connsiteX2" fmla="*/ 668571 w 668571"/>
              <a:gd name="connsiteY2" fmla="*/ 111431 h 1312961"/>
              <a:gd name="connsiteX3" fmla="*/ 668571 w 668571"/>
              <a:gd name="connsiteY3" fmla="*/ 1201530 h 1312961"/>
              <a:gd name="connsiteX4" fmla="*/ 557140 w 668571"/>
              <a:gd name="connsiteY4" fmla="*/ 1312961 h 1312961"/>
              <a:gd name="connsiteX5" fmla="*/ 111431 w 668571"/>
              <a:gd name="connsiteY5" fmla="*/ 1312961 h 1312961"/>
              <a:gd name="connsiteX6" fmla="*/ 0 w 668571"/>
              <a:gd name="connsiteY6" fmla="*/ 1201530 h 1312961"/>
              <a:gd name="connsiteX7" fmla="*/ 0 w 668571"/>
              <a:gd name="connsiteY7" fmla="*/ 111431 h 1312961"/>
              <a:gd name="connsiteX8" fmla="*/ 111431 w 668571"/>
              <a:gd name="connsiteY8" fmla="*/ 0 h 1312961"/>
              <a:gd name="connsiteX9" fmla="*/ 58514 w 668571"/>
              <a:gd name="connsiteY9" fmla="*/ 118039 h 1312961"/>
              <a:gd name="connsiteX10" fmla="*/ 58514 w 668571"/>
              <a:gd name="connsiteY10" fmla="*/ 1141295 h 1312961"/>
              <a:gd name="connsiteX11" fmla="*/ 610057 w 668571"/>
              <a:gd name="connsiteY11" fmla="*/ 1141295 h 1312961"/>
              <a:gd name="connsiteX12" fmla="*/ 610057 w 668571"/>
              <a:gd name="connsiteY12" fmla="*/ 118039 h 1312961"/>
              <a:gd name="connsiteX13" fmla="*/ 58514 w 668571"/>
              <a:gd name="connsiteY13" fmla="*/ 118039 h 1312961"/>
              <a:gd name="connsiteX14" fmla="*/ 334285 w 668571"/>
              <a:gd name="connsiteY14" fmla="*/ 1172700 h 1312961"/>
              <a:gd name="connsiteX15" fmla="*/ 276228 w 668571"/>
              <a:gd name="connsiteY15" fmla="*/ 1230757 h 1312961"/>
              <a:gd name="connsiteX16" fmla="*/ 334285 w 668571"/>
              <a:gd name="connsiteY16" fmla="*/ 1288814 h 1312961"/>
              <a:gd name="connsiteX17" fmla="*/ 392342 w 668571"/>
              <a:gd name="connsiteY17" fmla="*/ 1230757 h 1312961"/>
              <a:gd name="connsiteX18" fmla="*/ 334285 w 668571"/>
              <a:gd name="connsiteY18" fmla="*/ 1172700 h 1312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68571" h="1312961">
                <a:moveTo>
                  <a:pt x="111431" y="0"/>
                </a:moveTo>
                <a:lnTo>
                  <a:pt x="557140" y="0"/>
                </a:lnTo>
                <a:cubicBezTo>
                  <a:pt x="618682" y="0"/>
                  <a:pt x="668571" y="49889"/>
                  <a:pt x="668571" y="111431"/>
                </a:cubicBezTo>
                <a:lnTo>
                  <a:pt x="668571" y="1201530"/>
                </a:lnTo>
                <a:cubicBezTo>
                  <a:pt x="668571" y="1263072"/>
                  <a:pt x="618682" y="1312961"/>
                  <a:pt x="557140" y="1312961"/>
                </a:cubicBezTo>
                <a:lnTo>
                  <a:pt x="111431" y="1312961"/>
                </a:lnTo>
                <a:cubicBezTo>
                  <a:pt x="49889" y="1312961"/>
                  <a:pt x="0" y="1263072"/>
                  <a:pt x="0" y="1201530"/>
                </a:cubicBezTo>
                <a:lnTo>
                  <a:pt x="0" y="111431"/>
                </a:lnTo>
                <a:cubicBezTo>
                  <a:pt x="0" y="49889"/>
                  <a:pt x="49889" y="0"/>
                  <a:pt x="111431" y="0"/>
                </a:cubicBezTo>
                <a:close/>
                <a:moveTo>
                  <a:pt x="58514" y="118039"/>
                </a:moveTo>
                <a:lnTo>
                  <a:pt x="58514" y="1141295"/>
                </a:lnTo>
                <a:lnTo>
                  <a:pt x="610057" y="1141295"/>
                </a:lnTo>
                <a:lnTo>
                  <a:pt x="610057" y="118039"/>
                </a:lnTo>
                <a:lnTo>
                  <a:pt x="58514" y="118039"/>
                </a:lnTo>
                <a:close/>
                <a:moveTo>
                  <a:pt x="334285" y="1172700"/>
                </a:moveTo>
                <a:cubicBezTo>
                  <a:pt x="302221" y="1172700"/>
                  <a:pt x="276228" y="1198693"/>
                  <a:pt x="276228" y="1230757"/>
                </a:cubicBezTo>
                <a:cubicBezTo>
                  <a:pt x="276228" y="1262821"/>
                  <a:pt x="302221" y="1288814"/>
                  <a:pt x="334285" y="1288814"/>
                </a:cubicBezTo>
                <a:cubicBezTo>
                  <a:pt x="366349" y="1288814"/>
                  <a:pt x="392342" y="1262821"/>
                  <a:pt x="392342" y="1230757"/>
                </a:cubicBezTo>
                <a:cubicBezTo>
                  <a:pt x="392342" y="1198693"/>
                  <a:pt x="366349" y="1172700"/>
                  <a:pt x="334285" y="11727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928E6AF-1E38-A64B-BEC1-E37133328D25}"/>
              </a:ext>
            </a:extLst>
          </p:cNvPr>
          <p:cNvSpPr txBox="1">
            <a:spLocks/>
          </p:cNvSpPr>
          <p:nvPr userDrawn="1"/>
        </p:nvSpPr>
        <p:spPr>
          <a:xfrm>
            <a:off x="2619273" y="2491116"/>
            <a:ext cx="6150737" cy="1875768"/>
          </a:xfrm>
          <a:prstGeom prst="rect">
            <a:avLst/>
          </a:prstGeom>
        </p:spPr>
        <p:txBody>
          <a:bodyPr vert="horz" lIns="121888" tIns="60944" rIns="121888" bIns="60944"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rgbClr val="003A78"/>
                </a:solidFill>
                <a:effectLst/>
                <a:uLnTx/>
                <a:uFillTx/>
                <a:latin typeface="+mj-lt"/>
                <a:ea typeface="+mj-ea"/>
                <a:cs typeface="Segoe UI Light"/>
              </a:defRPr>
            </a:lvl1pPr>
          </a:lstStyle>
          <a:p>
            <a:pPr>
              <a:lnSpc>
                <a:spcPct val="90000"/>
              </a:lnSpc>
            </a:pPr>
            <a:r>
              <a:rPr lang="en-US" sz="6398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  <a:t>Please silence </a:t>
            </a:r>
            <a:br>
              <a:rPr lang="en-US" sz="6398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</a:br>
            <a:r>
              <a:rPr lang="en-US" sz="6398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  <a:t>cell phones</a:t>
            </a:r>
          </a:p>
        </p:txBody>
      </p:sp>
    </p:spTree>
    <p:extLst>
      <p:ext uri="{BB962C8B-B14F-4D97-AF65-F5344CB8AC3E}">
        <p14:creationId xmlns:p14="http://schemas.microsoft.com/office/powerpoint/2010/main" val="394592769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xplore PA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arallelogram 53">
            <a:extLst>
              <a:ext uri="{FF2B5EF4-FFF2-40B4-BE49-F238E27FC236}">
                <a16:creationId xmlns:a16="http://schemas.microsoft.com/office/drawing/2014/main" id="{F81D10A2-6548-A247-B1CE-91A23F5CA139}"/>
              </a:ext>
            </a:extLst>
          </p:cNvPr>
          <p:cNvSpPr/>
          <p:nvPr userDrawn="1"/>
        </p:nvSpPr>
        <p:spPr>
          <a:xfrm rot="10800000" flipV="1">
            <a:off x="-102326" y="-38208"/>
            <a:ext cx="4507975" cy="6946413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01085" h="6625887">
                <a:moveTo>
                  <a:pt x="0" y="6618452"/>
                </a:moveTo>
                <a:lnTo>
                  <a:pt x="3531945" y="0"/>
                </a:lnTo>
                <a:lnTo>
                  <a:pt x="4228795" y="8082"/>
                </a:lnTo>
                <a:lnTo>
                  <a:pt x="4301085" y="6625887"/>
                </a:lnTo>
                <a:lnTo>
                  <a:pt x="0" y="661845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54" name="Parallelogram 53">
            <a:extLst>
              <a:ext uri="{FF2B5EF4-FFF2-40B4-BE49-F238E27FC236}">
                <a16:creationId xmlns:a16="http://schemas.microsoft.com/office/drawing/2014/main" id="{7ED47A30-94DB-5A42-996E-431E8368B0A5}"/>
              </a:ext>
            </a:extLst>
          </p:cNvPr>
          <p:cNvSpPr/>
          <p:nvPr userDrawn="1"/>
        </p:nvSpPr>
        <p:spPr>
          <a:xfrm rot="10800000">
            <a:off x="-128825" y="-43749"/>
            <a:ext cx="6119702" cy="6965025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700" h="4973135">
                <a:moveTo>
                  <a:pt x="0" y="4965700"/>
                </a:moveTo>
                <a:lnTo>
                  <a:pt x="2647627" y="0"/>
                </a:lnTo>
                <a:lnTo>
                  <a:pt x="4370700" y="12935"/>
                </a:lnTo>
                <a:lnTo>
                  <a:pt x="4301085" y="4973135"/>
                </a:lnTo>
                <a:lnTo>
                  <a:pt x="0" y="4965700"/>
                </a:lnTo>
                <a:close/>
              </a:path>
            </a:pathLst>
          </a:custGeom>
          <a:solidFill>
            <a:schemeClr val="accent4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32" name="Rectangle 31">
            <a:hlinkClick r:id="rId2"/>
          </p:cNvPr>
          <p:cNvSpPr/>
          <p:nvPr userDrawn="1"/>
        </p:nvSpPr>
        <p:spPr>
          <a:xfrm>
            <a:off x="5476565" y="2618059"/>
            <a:ext cx="1574854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Free online webinar events </a:t>
            </a:r>
          </a:p>
        </p:txBody>
      </p:sp>
      <p:sp>
        <p:nvSpPr>
          <p:cNvPr id="33" name="Rectangle 32">
            <a:hlinkClick r:id="rId3"/>
          </p:cNvPr>
          <p:cNvSpPr/>
          <p:nvPr userDrawn="1"/>
        </p:nvSpPr>
        <p:spPr>
          <a:xfrm>
            <a:off x="9628472" y="2618059"/>
            <a:ext cx="1713274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Free 1-day local training events</a:t>
            </a:r>
            <a:endParaRPr lang="en-US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hlinkClick r:id="rId4"/>
          </p:cNvPr>
          <p:cNvSpPr/>
          <p:nvPr userDrawn="1"/>
        </p:nvSpPr>
        <p:spPr>
          <a:xfrm>
            <a:off x="7530422" y="2618059"/>
            <a:ext cx="1711810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Local user groups around the world</a:t>
            </a:r>
            <a:endParaRPr lang="en-US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hlinkClick r:id="rId5"/>
          </p:cNvPr>
          <p:cNvSpPr/>
          <p:nvPr userDrawn="1"/>
        </p:nvSpPr>
        <p:spPr>
          <a:xfrm>
            <a:off x="5367212" y="5443026"/>
            <a:ext cx="1718427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Online special interest user groups </a:t>
            </a:r>
          </a:p>
        </p:txBody>
      </p:sp>
      <p:sp>
        <p:nvSpPr>
          <p:cNvPr id="36" name="Rectangle 35">
            <a:hlinkClick r:id="rId4"/>
          </p:cNvPr>
          <p:cNvSpPr/>
          <p:nvPr userDrawn="1"/>
        </p:nvSpPr>
        <p:spPr>
          <a:xfrm>
            <a:off x="7571140" y="5443026"/>
            <a:ext cx="1567619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Business analytics training </a:t>
            </a:r>
          </a:p>
        </p:txBody>
      </p:sp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07569" y="4177394"/>
            <a:ext cx="1172467" cy="1066156"/>
          </a:xfrm>
          <a:prstGeom prst="rect">
            <a:avLst/>
          </a:prstGeom>
        </p:spPr>
      </p:pic>
      <p:sp>
        <p:nvSpPr>
          <p:cNvPr id="43" name="Rectangle 42">
            <a:hlinkClick r:id="rId4"/>
          </p:cNvPr>
          <p:cNvSpPr/>
          <p:nvPr userDrawn="1"/>
        </p:nvSpPr>
        <p:spPr>
          <a:xfrm>
            <a:off x="9696104" y="5443026"/>
            <a:ext cx="1567619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Get involved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BB9FFB-88AF-E64C-B4E0-EA641AB8483C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84361" y="1133866"/>
            <a:ext cx="1509022" cy="15094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5784B1-BDFC-5249-9F39-BB214820C8B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378" y="1022500"/>
            <a:ext cx="1722572" cy="17230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5591F2-77BA-9241-BB82-B1AD41977EEE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76285" y="1053428"/>
            <a:ext cx="1691738" cy="16921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DC2CF9-117A-EA46-A4B5-24AF40402DC9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58215" y="3815830"/>
            <a:ext cx="1756887" cy="17573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639641-A709-3B49-AA88-99A9F4103481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499" y="3878887"/>
            <a:ext cx="1664734" cy="1665168"/>
          </a:xfrm>
          <a:prstGeom prst="rect">
            <a:avLst/>
          </a:prstGeom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B4074C3-6F2F-D349-85B5-0850C0A27234}"/>
              </a:ext>
            </a:extLst>
          </p:cNvPr>
          <p:cNvCxnSpPr>
            <a:cxnSpLocks/>
          </p:cNvCxnSpPr>
          <p:nvPr userDrawn="1"/>
        </p:nvCxnSpPr>
        <p:spPr>
          <a:xfrm flipH="1">
            <a:off x="5579114" y="3589305"/>
            <a:ext cx="5909081" cy="0"/>
          </a:xfrm>
          <a:prstGeom prst="line">
            <a:avLst/>
          </a:prstGeom>
          <a:ln w="6350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itle 3"/>
          <p:cNvSpPr txBox="1">
            <a:spLocks/>
          </p:cNvSpPr>
          <p:nvPr userDrawn="1"/>
        </p:nvSpPr>
        <p:spPr>
          <a:xfrm>
            <a:off x="430223" y="558361"/>
            <a:ext cx="3502517" cy="3462641"/>
          </a:xfrm>
          <a:prstGeom prst="rect">
            <a:avLst/>
          </a:prstGeom>
        </p:spPr>
        <p:txBody>
          <a:bodyPr vert="horz" lIns="121888" tIns="60944" rIns="121888" bIns="60944" rtlCol="0" anchor="t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indent="0" algn="l">
              <a:lnSpc>
                <a:spcPct val="90000"/>
              </a:lnSpc>
              <a:tabLst>
                <a:tab pos="5782971" algn="l"/>
              </a:tabLst>
            </a:pPr>
            <a:r>
              <a:rPr lang="en-US" sz="5331" dirty="0">
                <a:solidFill>
                  <a:schemeClr val="bg2"/>
                </a:solidFill>
              </a:rPr>
              <a:t>Explore everything PASS has to offer </a:t>
            </a:r>
          </a:p>
        </p:txBody>
      </p:sp>
      <p:sp>
        <p:nvSpPr>
          <p:cNvPr id="44" name="Rectangle 43"/>
          <p:cNvSpPr/>
          <p:nvPr userDrawn="1"/>
        </p:nvSpPr>
        <p:spPr>
          <a:xfrm>
            <a:off x="470864" y="3956173"/>
            <a:ext cx="3253773" cy="13468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121888" rtlCol="0" anchor="t"/>
          <a:lstStyle/>
          <a:p>
            <a:pPr marL="0" marR="0" lvl="0" indent="0" algn="l" defTabSz="12188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 dirty="0">
                <a:solidFill>
                  <a:schemeClr val="bg2"/>
                </a:solidFill>
              </a:rPr>
              <a:t>Free Online Resources </a:t>
            </a:r>
          </a:p>
          <a:p>
            <a:pPr marL="0" marR="0" lvl="0" indent="0" algn="l" defTabSz="12188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 dirty="0">
                <a:solidFill>
                  <a:schemeClr val="bg2"/>
                </a:solidFill>
              </a:rPr>
              <a:t>Newsletters</a:t>
            </a:r>
          </a:p>
          <a:p>
            <a:pPr marL="0" marR="0" lvl="0" indent="0" algn="l" defTabSz="12188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 dirty="0" err="1">
                <a:solidFill>
                  <a:schemeClr val="bg2"/>
                </a:solidFill>
              </a:rPr>
              <a:t>PASS.org</a:t>
            </a:r>
            <a:endParaRPr lang="en-US" sz="1600" b="1" spc="27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869769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263431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878771C-6637-DB44-AA2C-798BBBCB48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220628" cy="6858000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46990EB-093A-1346-9FA2-EEBCBF0EB1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 amt="5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1583"/>
          <a:stretch/>
        </p:blipFill>
        <p:spPr>
          <a:xfrm>
            <a:off x="8229977" y="579907"/>
            <a:ext cx="3990652" cy="5090341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47600" y="1338318"/>
            <a:ext cx="5926001" cy="94220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>
              <a:defRPr lang="en-US" sz="7198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lvl="0"/>
            <a:r>
              <a:rPr lang="en-CA" dirty="0"/>
              <a:t>Title here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46695" y="2276355"/>
            <a:ext cx="5926907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lang="en-US" sz="3199" dirty="0">
                <a:solidFill>
                  <a:schemeClr val="bg2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238105" y="-125055"/>
            <a:ext cx="1758209" cy="12239988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  <a:gd name="connsiteX0" fmla="*/ 154349 w 1416106"/>
              <a:gd name="connsiteY0" fmla="*/ 8989111 h 9167860"/>
              <a:gd name="connsiteX1" fmla="*/ 0 w 1416106"/>
              <a:gd name="connsiteY1" fmla="*/ 0 h 9167860"/>
              <a:gd name="connsiteX2" fmla="*/ 1416106 w 1416106"/>
              <a:gd name="connsiteY2" fmla="*/ 23858 h 9167860"/>
              <a:gd name="connsiteX3" fmla="*/ 337122 w 1416106"/>
              <a:gd name="connsiteY3" fmla="*/ 9167860 h 9167860"/>
              <a:gd name="connsiteX4" fmla="*/ 154349 w 1416106"/>
              <a:gd name="connsiteY4" fmla="*/ 8989111 h 9167860"/>
              <a:gd name="connsiteX0" fmla="*/ 103697 w 1416106"/>
              <a:gd name="connsiteY0" fmla="*/ 9170012 h 9170012"/>
              <a:gd name="connsiteX1" fmla="*/ 0 w 1416106"/>
              <a:gd name="connsiteY1" fmla="*/ 0 h 9170012"/>
              <a:gd name="connsiteX2" fmla="*/ 1416106 w 1416106"/>
              <a:gd name="connsiteY2" fmla="*/ 23858 h 9170012"/>
              <a:gd name="connsiteX3" fmla="*/ 337122 w 1416106"/>
              <a:gd name="connsiteY3" fmla="*/ 9167860 h 9170012"/>
              <a:gd name="connsiteX4" fmla="*/ 103697 w 1416106"/>
              <a:gd name="connsiteY4" fmla="*/ 9170012 h 9170012"/>
              <a:gd name="connsiteX0" fmla="*/ 0 w 1312409"/>
              <a:gd name="connsiteY0" fmla="*/ 9170014 h 9170014"/>
              <a:gd name="connsiteX1" fmla="*/ 55493 w 1312409"/>
              <a:gd name="connsiteY1" fmla="*/ 0 h 9170014"/>
              <a:gd name="connsiteX2" fmla="*/ 1312409 w 1312409"/>
              <a:gd name="connsiteY2" fmla="*/ 23860 h 9170014"/>
              <a:gd name="connsiteX3" fmla="*/ 233425 w 1312409"/>
              <a:gd name="connsiteY3" fmla="*/ 9167862 h 9170014"/>
              <a:gd name="connsiteX4" fmla="*/ 0 w 1312409"/>
              <a:gd name="connsiteY4" fmla="*/ 9170014 h 9170014"/>
              <a:gd name="connsiteX0" fmla="*/ 0 w 1312409"/>
              <a:gd name="connsiteY0" fmla="*/ 9162778 h 9162778"/>
              <a:gd name="connsiteX1" fmla="*/ 12078 w 1312409"/>
              <a:gd name="connsiteY1" fmla="*/ 0 h 9162778"/>
              <a:gd name="connsiteX2" fmla="*/ 1312409 w 1312409"/>
              <a:gd name="connsiteY2" fmla="*/ 16624 h 9162778"/>
              <a:gd name="connsiteX3" fmla="*/ 233425 w 1312409"/>
              <a:gd name="connsiteY3" fmla="*/ 9160626 h 9162778"/>
              <a:gd name="connsiteX4" fmla="*/ 0 w 1312409"/>
              <a:gd name="connsiteY4" fmla="*/ 9162778 h 9162778"/>
              <a:gd name="connsiteX0" fmla="*/ 2394 w 1314803"/>
              <a:gd name="connsiteY0" fmla="*/ 9155544 h 9155544"/>
              <a:gd name="connsiteX1" fmla="*/ 0 w 1314803"/>
              <a:gd name="connsiteY1" fmla="*/ 0 h 9155544"/>
              <a:gd name="connsiteX2" fmla="*/ 1314803 w 1314803"/>
              <a:gd name="connsiteY2" fmla="*/ 9390 h 9155544"/>
              <a:gd name="connsiteX3" fmla="*/ 235819 w 1314803"/>
              <a:gd name="connsiteY3" fmla="*/ 9153392 h 9155544"/>
              <a:gd name="connsiteX4" fmla="*/ 2394 w 1314803"/>
              <a:gd name="connsiteY4" fmla="*/ 9155544 h 9155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4803" h="9155544">
                <a:moveTo>
                  <a:pt x="2394" y="9155544"/>
                </a:moveTo>
                <a:lnTo>
                  <a:pt x="0" y="0"/>
                </a:lnTo>
                <a:lnTo>
                  <a:pt x="1314803" y="9390"/>
                </a:lnTo>
                <a:lnTo>
                  <a:pt x="235819" y="9153392"/>
                </a:lnTo>
                <a:lnTo>
                  <a:pt x="2394" y="9155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69F4E3-9D43-ED46-87D3-2E91BA63C1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08138" y="6343805"/>
            <a:ext cx="774501" cy="31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59058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arallelogram 53">
            <a:extLst>
              <a:ext uri="{FF2B5EF4-FFF2-40B4-BE49-F238E27FC236}">
                <a16:creationId xmlns:a16="http://schemas.microsoft.com/office/drawing/2014/main" id="{D5A75548-FCF0-634D-8D10-19488C75DFF0}"/>
              </a:ext>
            </a:extLst>
          </p:cNvPr>
          <p:cNvSpPr/>
          <p:nvPr userDrawn="1"/>
        </p:nvSpPr>
        <p:spPr>
          <a:xfrm rot="10800000" flipH="1" flipV="1">
            <a:off x="5595231" y="-34073"/>
            <a:ext cx="6631673" cy="6944936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686714 w 4301085"/>
              <a:gd name="connsiteY2" fmla="*/ 261657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686714"/>
              <a:gd name="connsiteY0" fmla="*/ 4965700 h 4965700"/>
              <a:gd name="connsiteX1" fmla="*/ 2647627 w 3686714"/>
              <a:gd name="connsiteY1" fmla="*/ 0 h 4965700"/>
              <a:gd name="connsiteX2" fmla="*/ 3686714 w 3686714"/>
              <a:gd name="connsiteY2" fmla="*/ 261657 h 4965700"/>
              <a:gd name="connsiteX3" fmla="*/ 3548010 w 3686714"/>
              <a:gd name="connsiteY3" fmla="*/ 4579325 h 4965700"/>
              <a:gd name="connsiteX4" fmla="*/ 0 w 3686714"/>
              <a:gd name="connsiteY4" fmla="*/ 4965700 h 4965700"/>
              <a:gd name="connsiteX0" fmla="*/ 0 w 4343065"/>
              <a:gd name="connsiteY0" fmla="*/ 4966583 h 4966583"/>
              <a:gd name="connsiteX1" fmla="*/ 2647627 w 4343065"/>
              <a:gd name="connsiteY1" fmla="*/ 883 h 4966583"/>
              <a:gd name="connsiteX2" fmla="*/ 4343065 w 4343065"/>
              <a:gd name="connsiteY2" fmla="*/ 0 h 4966583"/>
              <a:gd name="connsiteX3" fmla="*/ 3548010 w 4343065"/>
              <a:gd name="connsiteY3" fmla="*/ 4580208 h 4966583"/>
              <a:gd name="connsiteX4" fmla="*/ 0 w 4343065"/>
              <a:gd name="connsiteY4" fmla="*/ 4966583 h 4966583"/>
              <a:gd name="connsiteX0" fmla="*/ 0 w 4343065"/>
              <a:gd name="connsiteY0" fmla="*/ 4966583 h 4974018"/>
              <a:gd name="connsiteX1" fmla="*/ 2647627 w 4343065"/>
              <a:gd name="connsiteY1" fmla="*/ 883 h 4974018"/>
              <a:gd name="connsiteX2" fmla="*/ 4343065 w 4343065"/>
              <a:gd name="connsiteY2" fmla="*/ 0 h 4974018"/>
              <a:gd name="connsiteX3" fmla="*/ 4342539 w 4343065"/>
              <a:gd name="connsiteY3" fmla="*/ 4974018 h 4974018"/>
              <a:gd name="connsiteX4" fmla="*/ 0 w 4343065"/>
              <a:gd name="connsiteY4" fmla="*/ 4966583 h 4974018"/>
              <a:gd name="connsiteX0" fmla="*/ 0 w 4343065"/>
              <a:gd name="connsiteY0" fmla="*/ 4972608 h 4980043"/>
              <a:gd name="connsiteX1" fmla="*/ 1569832 w 4343065"/>
              <a:gd name="connsiteY1" fmla="*/ 0 h 4980043"/>
              <a:gd name="connsiteX2" fmla="*/ 4343065 w 4343065"/>
              <a:gd name="connsiteY2" fmla="*/ 6025 h 4980043"/>
              <a:gd name="connsiteX3" fmla="*/ 4342539 w 4343065"/>
              <a:gd name="connsiteY3" fmla="*/ 4980043 h 4980043"/>
              <a:gd name="connsiteX4" fmla="*/ 0 w 4343065"/>
              <a:gd name="connsiteY4" fmla="*/ 4972608 h 4980043"/>
              <a:gd name="connsiteX0" fmla="*/ 0 w 4723057"/>
              <a:gd name="connsiteY0" fmla="*/ 4972608 h 4980043"/>
              <a:gd name="connsiteX1" fmla="*/ 1569832 w 4723057"/>
              <a:gd name="connsiteY1" fmla="*/ 0 h 4980043"/>
              <a:gd name="connsiteX2" fmla="*/ 4723057 w 4723057"/>
              <a:gd name="connsiteY2" fmla="*/ 19843 h 4980043"/>
              <a:gd name="connsiteX3" fmla="*/ 4342539 w 4723057"/>
              <a:gd name="connsiteY3" fmla="*/ 4980043 h 4980043"/>
              <a:gd name="connsiteX4" fmla="*/ 0 w 4723057"/>
              <a:gd name="connsiteY4" fmla="*/ 4972608 h 4980043"/>
              <a:gd name="connsiteX0" fmla="*/ 0 w 4736350"/>
              <a:gd name="connsiteY0" fmla="*/ 4972608 h 4972608"/>
              <a:gd name="connsiteX1" fmla="*/ 1569832 w 4736350"/>
              <a:gd name="connsiteY1" fmla="*/ 0 h 4972608"/>
              <a:gd name="connsiteX2" fmla="*/ 4723057 w 4736350"/>
              <a:gd name="connsiteY2" fmla="*/ 19843 h 4972608"/>
              <a:gd name="connsiteX3" fmla="*/ 4736349 w 4736350"/>
              <a:gd name="connsiteY3" fmla="*/ 4959317 h 4972608"/>
              <a:gd name="connsiteX4" fmla="*/ 0 w 4736350"/>
              <a:gd name="connsiteY4" fmla="*/ 4972608 h 4972608"/>
              <a:gd name="connsiteX0" fmla="*/ 0 w 4736350"/>
              <a:gd name="connsiteY0" fmla="*/ 4958790 h 4958790"/>
              <a:gd name="connsiteX1" fmla="*/ 1362564 w 4736350"/>
              <a:gd name="connsiteY1" fmla="*/ 0 h 4958790"/>
              <a:gd name="connsiteX2" fmla="*/ 4723057 w 4736350"/>
              <a:gd name="connsiteY2" fmla="*/ 6025 h 4958790"/>
              <a:gd name="connsiteX3" fmla="*/ 4736349 w 4736350"/>
              <a:gd name="connsiteY3" fmla="*/ 4945499 h 4958790"/>
              <a:gd name="connsiteX4" fmla="*/ 0 w 4736350"/>
              <a:gd name="connsiteY4" fmla="*/ 4958790 h 4958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36350" h="4958790">
                <a:moveTo>
                  <a:pt x="0" y="4958790"/>
                </a:moveTo>
                <a:lnTo>
                  <a:pt x="1362564" y="0"/>
                </a:lnTo>
                <a:lnTo>
                  <a:pt x="4723057" y="6025"/>
                </a:lnTo>
                <a:cubicBezTo>
                  <a:pt x="4722882" y="1664031"/>
                  <a:pt x="4736524" y="3287493"/>
                  <a:pt x="4736349" y="4945499"/>
                </a:cubicBezTo>
                <a:lnTo>
                  <a:pt x="0" y="495879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4352" y="3307383"/>
            <a:ext cx="4330240" cy="627904"/>
          </a:xfrm>
        </p:spPr>
        <p:txBody>
          <a:bodyPr anchor="b"/>
          <a:lstStyle>
            <a:lvl1pPr algn="l">
              <a:defRPr sz="4266"/>
            </a:lvl1pPr>
          </a:lstStyle>
          <a:p>
            <a:r>
              <a:rPr lang="en-US" dirty="0"/>
              <a:t>Speaker Name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664582" y="3926055"/>
            <a:ext cx="4329572" cy="540913"/>
          </a:xfrm>
        </p:spPr>
        <p:txBody>
          <a:bodyPr/>
          <a:lstStyle>
            <a:lvl1pPr marL="0" marR="0" indent="0" algn="l" defTabSz="60940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66" b="0" i="0" u="none" strike="noStrike" kern="1200" cap="none" spc="0" normalizeH="0" baseline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lang="en-US" dirty="0"/>
              <a:t>Title, Company</a:t>
            </a:r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7757320" y="1514756"/>
            <a:ext cx="3928477" cy="358448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6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Biography Point One</a:t>
            </a:r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2" hasCustomPrompt="1"/>
          </p:nvPr>
        </p:nvSpPr>
        <p:spPr>
          <a:xfrm>
            <a:off x="664352" y="859692"/>
            <a:ext cx="1923550" cy="1924049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anchor="ctr"/>
          <a:lstStyle>
            <a:lvl1pPr algn="ctr">
              <a:defRPr sz="1400"/>
            </a:lvl1pPr>
          </a:lstStyle>
          <a:p>
            <a:r>
              <a:rPr lang="en-US" dirty="0"/>
              <a:t>PLACE YOUR PHOTO HERE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7757320" y="1873835"/>
            <a:ext cx="3928477" cy="792684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7757320" y="3008431"/>
            <a:ext cx="3928477" cy="358448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6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Biography Point Two</a:t>
            </a:r>
          </a:p>
        </p:txBody>
      </p:sp>
      <p:sp>
        <p:nvSpPr>
          <p:cNvPr id="42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7757320" y="3367510"/>
            <a:ext cx="3928477" cy="792684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</p:txBody>
      </p:sp>
      <p:sp>
        <p:nvSpPr>
          <p:cNvPr id="43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7757320" y="4480060"/>
            <a:ext cx="3928477" cy="358448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6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Biography Point Three</a:t>
            </a:r>
          </a:p>
        </p:txBody>
      </p:sp>
      <p:sp>
        <p:nvSpPr>
          <p:cNvPr id="44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7757320" y="4839139"/>
            <a:ext cx="3928477" cy="792684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</p:txBody>
      </p:sp>
      <p:sp>
        <p:nvSpPr>
          <p:cNvPr id="49" name="Text Placeholder 48"/>
          <p:cNvSpPr>
            <a:spLocks noGrp="1"/>
          </p:cNvSpPr>
          <p:nvPr>
            <p:ph type="body" sz="quarter" idx="18" hasCustomPrompt="1"/>
          </p:nvPr>
        </p:nvSpPr>
        <p:spPr>
          <a:xfrm>
            <a:off x="1175745" y="4645546"/>
            <a:ext cx="1159631" cy="349251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dirty="0">
                <a:solidFill>
                  <a:schemeClr val="accent1"/>
                </a:solidFill>
              </a:rPr>
              <a:t>/</a:t>
            </a:r>
            <a:r>
              <a:rPr lang="en-US" sz="1467" dirty="0" err="1">
                <a:solidFill>
                  <a:schemeClr val="accent1"/>
                </a:solidFill>
              </a:rPr>
              <a:t>yourname</a:t>
            </a:r>
            <a:endParaRPr lang="en-US" sz="1467" dirty="0">
              <a:solidFill>
                <a:schemeClr val="accent1"/>
              </a:solidFill>
            </a:endParaRPr>
          </a:p>
        </p:txBody>
      </p:sp>
      <p:sp>
        <p:nvSpPr>
          <p:cNvPr id="50" name="Text Placeholder 48"/>
          <p:cNvSpPr>
            <a:spLocks noGrp="1"/>
          </p:cNvSpPr>
          <p:nvPr>
            <p:ph type="body" sz="quarter" idx="19" hasCustomPrompt="1"/>
          </p:nvPr>
        </p:nvSpPr>
        <p:spPr>
          <a:xfrm>
            <a:off x="1179030" y="5158385"/>
            <a:ext cx="1379852" cy="349251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>
                <a:solidFill>
                  <a:schemeClr val="accent1"/>
                </a:solidFill>
              </a:rPr>
              <a:t>@</a:t>
            </a:r>
            <a:r>
              <a:rPr lang="en-US" sz="1467" dirty="0" err="1">
                <a:solidFill>
                  <a:schemeClr val="accent1"/>
                </a:solidFill>
              </a:rPr>
              <a:t>yourhandle</a:t>
            </a:r>
            <a:endParaRPr lang="en-US" sz="1467" dirty="0">
              <a:solidFill>
                <a:schemeClr val="accent1"/>
              </a:solidFill>
            </a:endParaRPr>
          </a:p>
        </p:txBody>
      </p:sp>
      <p:sp>
        <p:nvSpPr>
          <p:cNvPr id="51" name="Text Placeholder 48"/>
          <p:cNvSpPr>
            <a:spLocks noGrp="1"/>
          </p:cNvSpPr>
          <p:nvPr>
            <p:ph type="body" sz="quarter" idx="20" hasCustomPrompt="1"/>
          </p:nvPr>
        </p:nvSpPr>
        <p:spPr>
          <a:xfrm>
            <a:off x="1174475" y="5658002"/>
            <a:ext cx="1159631" cy="349251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dirty="0" err="1">
                <a:solidFill>
                  <a:schemeClr val="accent1"/>
                </a:solidFill>
              </a:rPr>
              <a:t>yourname</a:t>
            </a:r>
            <a:endParaRPr lang="en-US" sz="1467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291065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2074764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A1720C6-9EC5-5B49-BD0B-1B3A05E33222}"/>
              </a:ext>
            </a:extLst>
          </p:cNvPr>
          <p:cNvGrpSpPr/>
          <p:nvPr userDrawn="1"/>
        </p:nvGrpSpPr>
        <p:grpSpPr>
          <a:xfrm>
            <a:off x="-263733" y="5341257"/>
            <a:ext cx="1473731" cy="1497392"/>
            <a:chOff x="-304882" y="3583735"/>
            <a:chExt cx="1397665" cy="1419734"/>
          </a:xfrm>
        </p:grpSpPr>
        <p:sp>
          <p:nvSpPr>
            <p:cNvPr id="10" name="Parallelogram 3">
              <a:extLst>
                <a:ext uri="{FF2B5EF4-FFF2-40B4-BE49-F238E27FC236}">
                  <a16:creationId xmlns:a16="http://schemas.microsoft.com/office/drawing/2014/main" id="{1F4DF1DE-806D-CE4D-A08F-B90FEC93E896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  <p:sp>
          <p:nvSpPr>
            <p:cNvPr id="11" name="Parallelogram 3">
              <a:extLst>
                <a:ext uri="{FF2B5EF4-FFF2-40B4-BE49-F238E27FC236}">
                  <a16:creationId xmlns:a16="http://schemas.microsoft.com/office/drawing/2014/main" id="{BBB81A52-1DCC-8641-8DC8-9BF37FB7CE8E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  <p:sp>
          <p:nvSpPr>
            <p:cNvPr id="12" name="Parallelogram 3">
              <a:extLst>
                <a:ext uri="{FF2B5EF4-FFF2-40B4-BE49-F238E27FC236}">
                  <a16:creationId xmlns:a16="http://schemas.microsoft.com/office/drawing/2014/main" id="{62ACCD8A-764D-7247-B2AF-F4D83EA3A4E3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</p:grp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429260" y="2586608"/>
            <a:ext cx="10986871" cy="2619183"/>
          </a:xfrm>
        </p:spPr>
        <p:txBody>
          <a:bodyPr>
            <a:noAutofit/>
          </a:bodyPr>
          <a:lstStyle>
            <a:lvl1pPr marL="308933" marR="0" indent="-308933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charset="0"/>
              <a:buChar char="•"/>
              <a:tabLst/>
              <a:defRPr sz="2399" b="0" i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4" name="Content Placeholder 13"/>
          <p:cNvSpPr>
            <a:spLocks noGrp="1"/>
          </p:cNvSpPr>
          <p:nvPr>
            <p:ph sz="quarter" idx="11"/>
          </p:nvPr>
        </p:nvSpPr>
        <p:spPr>
          <a:xfrm>
            <a:off x="429260" y="1212332"/>
            <a:ext cx="10986871" cy="572792"/>
          </a:xfrm>
        </p:spPr>
        <p:txBody>
          <a:bodyPr>
            <a:noAutofit/>
          </a:bodyPr>
          <a:lstStyle>
            <a:lvl1pPr marL="0" marR="0" indent="0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charset="0"/>
              <a:buNone/>
              <a:tabLst/>
              <a:defRPr sz="2666">
                <a:solidFill>
                  <a:schemeClr val="tx1"/>
                </a:solidFill>
                <a:latin typeface="+mn-lt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7" name="Parallelogram 1">
            <a:extLst>
              <a:ext uri="{FF2B5EF4-FFF2-40B4-BE49-F238E27FC236}">
                <a16:creationId xmlns:a16="http://schemas.microsoft.com/office/drawing/2014/main" id="{A65906D3-1405-3D4A-BDD2-854EDA79FE26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0F789D-0EB1-3543-B743-434CD290FC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2707" y="6308877"/>
            <a:ext cx="933950" cy="39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02592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Titles are set 36pt Segoe UI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29260" y="2006856"/>
            <a:ext cx="11012264" cy="597807"/>
          </a:xfrm>
        </p:spPr>
        <p:txBody>
          <a:bodyPr anchor="b"/>
          <a:lstStyle>
            <a:lvl1pPr marL="0" indent="0">
              <a:buNone/>
              <a:defRPr sz="3732" b="0" i="0">
                <a:solidFill>
                  <a:schemeClr val="accent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Heading One Style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429260" y="2602705"/>
            <a:ext cx="11012264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Body content, 16pt Segoe UI (gray)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429260" y="3381895"/>
            <a:ext cx="11012264" cy="597807"/>
          </a:xfrm>
        </p:spPr>
        <p:txBody>
          <a:bodyPr anchor="b"/>
          <a:lstStyle>
            <a:lvl1pPr marL="0" indent="0">
              <a:buNone/>
              <a:defRPr sz="2666" b="0" i="0">
                <a:solidFill>
                  <a:schemeClr val="tx1"/>
                </a:solidFill>
                <a:latin typeface="+mn-lt"/>
                <a:ea typeface="Segoe UI Light" charset="0"/>
                <a:cs typeface="Segoe UI Light" charset="0"/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Heading Two Style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29260" y="3977745"/>
            <a:ext cx="11012264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Body content, 16pt Segoe UI (gray)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429260" y="4720264"/>
            <a:ext cx="11012264" cy="597807"/>
          </a:xfrm>
        </p:spPr>
        <p:txBody>
          <a:bodyPr anchor="b"/>
          <a:lstStyle>
            <a:lvl1pPr marL="0" indent="0">
              <a:buNone/>
              <a:defRPr sz="1866" b="1" i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HEADING THREE STYLE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5" hasCustomPrompt="1"/>
          </p:nvPr>
        </p:nvSpPr>
        <p:spPr>
          <a:xfrm>
            <a:off x="429260" y="5316115"/>
            <a:ext cx="11012264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Body content, 16pt Segoe UI (gray)</a:t>
            </a:r>
          </a:p>
        </p:txBody>
      </p:sp>
    </p:spTree>
    <p:extLst>
      <p:ext uri="{BB962C8B-B14F-4D97-AF65-F5344CB8AC3E}">
        <p14:creationId xmlns:p14="http://schemas.microsoft.com/office/powerpoint/2010/main" val="630148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878771C-6637-DB44-AA2C-798BBBCB48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220628" cy="6858000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46990EB-093A-1346-9FA2-EEBCBF0EB1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 amt="5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1583"/>
          <a:stretch/>
        </p:blipFill>
        <p:spPr>
          <a:xfrm>
            <a:off x="8229977" y="579907"/>
            <a:ext cx="3990652" cy="5090341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47600" y="1338318"/>
            <a:ext cx="5926001" cy="94220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>
              <a:defRPr lang="en-US" sz="7198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lvl="0"/>
            <a:r>
              <a:rPr lang="en-CA" dirty="0"/>
              <a:t>Title here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46695" y="2276355"/>
            <a:ext cx="5926907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lang="en-US" sz="3199" dirty="0">
                <a:solidFill>
                  <a:schemeClr val="bg2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238105" y="-125055"/>
            <a:ext cx="1758209" cy="12239988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  <a:gd name="connsiteX0" fmla="*/ 154349 w 1416106"/>
              <a:gd name="connsiteY0" fmla="*/ 8989111 h 9167860"/>
              <a:gd name="connsiteX1" fmla="*/ 0 w 1416106"/>
              <a:gd name="connsiteY1" fmla="*/ 0 h 9167860"/>
              <a:gd name="connsiteX2" fmla="*/ 1416106 w 1416106"/>
              <a:gd name="connsiteY2" fmla="*/ 23858 h 9167860"/>
              <a:gd name="connsiteX3" fmla="*/ 337122 w 1416106"/>
              <a:gd name="connsiteY3" fmla="*/ 9167860 h 9167860"/>
              <a:gd name="connsiteX4" fmla="*/ 154349 w 1416106"/>
              <a:gd name="connsiteY4" fmla="*/ 8989111 h 9167860"/>
              <a:gd name="connsiteX0" fmla="*/ 103697 w 1416106"/>
              <a:gd name="connsiteY0" fmla="*/ 9170012 h 9170012"/>
              <a:gd name="connsiteX1" fmla="*/ 0 w 1416106"/>
              <a:gd name="connsiteY1" fmla="*/ 0 h 9170012"/>
              <a:gd name="connsiteX2" fmla="*/ 1416106 w 1416106"/>
              <a:gd name="connsiteY2" fmla="*/ 23858 h 9170012"/>
              <a:gd name="connsiteX3" fmla="*/ 337122 w 1416106"/>
              <a:gd name="connsiteY3" fmla="*/ 9167860 h 9170012"/>
              <a:gd name="connsiteX4" fmla="*/ 103697 w 1416106"/>
              <a:gd name="connsiteY4" fmla="*/ 9170012 h 9170012"/>
              <a:gd name="connsiteX0" fmla="*/ 0 w 1312409"/>
              <a:gd name="connsiteY0" fmla="*/ 9170014 h 9170014"/>
              <a:gd name="connsiteX1" fmla="*/ 55493 w 1312409"/>
              <a:gd name="connsiteY1" fmla="*/ 0 h 9170014"/>
              <a:gd name="connsiteX2" fmla="*/ 1312409 w 1312409"/>
              <a:gd name="connsiteY2" fmla="*/ 23860 h 9170014"/>
              <a:gd name="connsiteX3" fmla="*/ 233425 w 1312409"/>
              <a:gd name="connsiteY3" fmla="*/ 9167862 h 9170014"/>
              <a:gd name="connsiteX4" fmla="*/ 0 w 1312409"/>
              <a:gd name="connsiteY4" fmla="*/ 9170014 h 9170014"/>
              <a:gd name="connsiteX0" fmla="*/ 0 w 1312409"/>
              <a:gd name="connsiteY0" fmla="*/ 9162778 h 9162778"/>
              <a:gd name="connsiteX1" fmla="*/ 12078 w 1312409"/>
              <a:gd name="connsiteY1" fmla="*/ 0 h 9162778"/>
              <a:gd name="connsiteX2" fmla="*/ 1312409 w 1312409"/>
              <a:gd name="connsiteY2" fmla="*/ 16624 h 9162778"/>
              <a:gd name="connsiteX3" fmla="*/ 233425 w 1312409"/>
              <a:gd name="connsiteY3" fmla="*/ 9160626 h 9162778"/>
              <a:gd name="connsiteX4" fmla="*/ 0 w 1312409"/>
              <a:gd name="connsiteY4" fmla="*/ 9162778 h 9162778"/>
              <a:gd name="connsiteX0" fmla="*/ 2394 w 1314803"/>
              <a:gd name="connsiteY0" fmla="*/ 9155544 h 9155544"/>
              <a:gd name="connsiteX1" fmla="*/ 0 w 1314803"/>
              <a:gd name="connsiteY1" fmla="*/ 0 h 9155544"/>
              <a:gd name="connsiteX2" fmla="*/ 1314803 w 1314803"/>
              <a:gd name="connsiteY2" fmla="*/ 9390 h 9155544"/>
              <a:gd name="connsiteX3" fmla="*/ 235819 w 1314803"/>
              <a:gd name="connsiteY3" fmla="*/ 9153392 h 9155544"/>
              <a:gd name="connsiteX4" fmla="*/ 2394 w 1314803"/>
              <a:gd name="connsiteY4" fmla="*/ 9155544 h 9155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4803" h="9155544">
                <a:moveTo>
                  <a:pt x="2394" y="9155544"/>
                </a:moveTo>
                <a:lnTo>
                  <a:pt x="0" y="0"/>
                </a:lnTo>
                <a:lnTo>
                  <a:pt x="1314803" y="9390"/>
                </a:lnTo>
                <a:lnTo>
                  <a:pt x="235819" y="9153392"/>
                </a:lnTo>
                <a:lnTo>
                  <a:pt x="2394" y="9155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69F4E3-9D43-ED46-87D3-2E91BA63C1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08138" y="6343805"/>
            <a:ext cx="774501" cy="31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78546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421605" y="2347557"/>
            <a:ext cx="4906098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0" name="Text Placeholder 30"/>
          <p:cNvSpPr>
            <a:spLocks noGrp="1"/>
          </p:cNvSpPr>
          <p:nvPr>
            <p:ph type="body" sz="quarter" idx="14" hasCustomPrompt="1"/>
          </p:nvPr>
        </p:nvSpPr>
        <p:spPr>
          <a:xfrm>
            <a:off x="6493104" y="2347557"/>
            <a:ext cx="4906098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421603" y="2949801"/>
            <a:ext cx="4906098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6493102" y="2949801"/>
            <a:ext cx="4906098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669315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65F210F2-521B-6741-B975-50EF2D4EC1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1605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C6336D19-C3A6-B54B-B7DA-6CC247A3B5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1604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Text Placeholder 30">
            <a:extLst>
              <a:ext uri="{FF2B5EF4-FFF2-40B4-BE49-F238E27FC236}">
                <a16:creationId xmlns:a16="http://schemas.microsoft.com/office/drawing/2014/main" id="{5F626A8B-0B08-5A4E-AAA8-5CC160150B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43228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736DCF7-76FB-D641-9BC4-BEA06A076A3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43227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7" name="Text Placeholder 30">
            <a:extLst>
              <a:ext uri="{FF2B5EF4-FFF2-40B4-BE49-F238E27FC236}">
                <a16:creationId xmlns:a16="http://schemas.microsoft.com/office/drawing/2014/main" id="{9030E0D3-B5C3-8F43-B31B-2885A9BCA26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64847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8" name="Text Placeholder 20">
            <a:extLst>
              <a:ext uri="{FF2B5EF4-FFF2-40B4-BE49-F238E27FC236}">
                <a16:creationId xmlns:a16="http://schemas.microsoft.com/office/drawing/2014/main" id="{9B6C99B5-835B-5B44-9225-15F0E3BE23A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64846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89565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29259" y="1774840"/>
            <a:ext cx="10969943" cy="43802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chemeClr val="accent3"/>
              </a:buClr>
              <a:buFontTx/>
              <a:buNone/>
              <a:defRPr sz="2666">
                <a:solidFill>
                  <a:schemeClr val="tx1"/>
                </a:solidFill>
                <a:latin typeface="Consolas"/>
                <a:cs typeface="Consolas"/>
              </a:defRPr>
            </a:lvl1pPr>
            <a:lvl2pPr marL="0" indent="0">
              <a:buClr>
                <a:schemeClr val="accent3"/>
              </a:buClr>
              <a:buFontTx/>
              <a:buNone/>
              <a:defRPr sz="2399">
                <a:solidFill>
                  <a:schemeClr val="tx1"/>
                </a:solidFill>
                <a:latin typeface="Consolas"/>
                <a:cs typeface="Consolas"/>
              </a:defRPr>
            </a:lvl2pPr>
            <a:lvl3pPr marL="393572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3pPr>
            <a:lvl4pPr marL="772333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4pPr>
            <a:lvl5pPr marL="1127818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1651355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ssion Evalu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rallelogram 53">
            <a:extLst>
              <a:ext uri="{FF2B5EF4-FFF2-40B4-BE49-F238E27FC236}">
                <a16:creationId xmlns:a16="http://schemas.microsoft.com/office/drawing/2014/main" id="{32A8089A-D851-8744-9AB8-67F8B98AC1AD}"/>
              </a:ext>
            </a:extLst>
          </p:cNvPr>
          <p:cNvSpPr/>
          <p:nvPr userDrawn="1"/>
        </p:nvSpPr>
        <p:spPr>
          <a:xfrm rot="10800000">
            <a:off x="-39023" y="-17007"/>
            <a:ext cx="4866323" cy="6920872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  <a:gd name="connsiteX0" fmla="*/ 0 w 4301085"/>
              <a:gd name="connsiteY0" fmla="*/ 6610370 h 6617805"/>
              <a:gd name="connsiteX1" fmla="*/ 3108096 w 4301085"/>
              <a:gd name="connsiteY1" fmla="*/ 784062 h 6617805"/>
              <a:gd name="connsiteX2" fmla="*/ 4228795 w 4301085"/>
              <a:gd name="connsiteY2" fmla="*/ 0 h 6617805"/>
              <a:gd name="connsiteX3" fmla="*/ 4301085 w 4301085"/>
              <a:gd name="connsiteY3" fmla="*/ 6617805 h 6617805"/>
              <a:gd name="connsiteX4" fmla="*/ 0 w 4301085"/>
              <a:gd name="connsiteY4" fmla="*/ 6610370 h 6617805"/>
              <a:gd name="connsiteX0" fmla="*/ 0 w 4301085"/>
              <a:gd name="connsiteY0" fmla="*/ 5826308 h 5833743"/>
              <a:gd name="connsiteX1" fmla="*/ 3108096 w 4301085"/>
              <a:gd name="connsiteY1" fmla="*/ 0 h 5833743"/>
              <a:gd name="connsiteX2" fmla="*/ 4107696 w 4301085"/>
              <a:gd name="connsiteY2" fmla="*/ 64163 h 5833743"/>
              <a:gd name="connsiteX3" fmla="*/ 4301085 w 4301085"/>
              <a:gd name="connsiteY3" fmla="*/ 5833743 h 5833743"/>
              <a:gd name="connsiteX4" fmla="*/ 0 w 4301085"/>
              <a:gd name="connsiteY4" fmla="*/ 5826308 h 5833743"/>
              <a:gd name="connsiteX0" fmla="*/ 0 w 4301085"/>
              <a:gd name="connsiteY0" fmla="*/ 5854348 h 5861783"/>
              <a:gd name="connsiteX1" fmla="*/ 3125396 w 4301085"/>
              <a:gd name="connsiteY1" fmla="*/ 0 h 5861783"/>
              <a:gd name="connsiteX2" fmla="*/ 4107696 w 4301085"/>
              <a:gd name="connsiteY2" fmla="*/ 92203 h 5861783"/>
              <a:gd name="connsiteX3" fmla="*/ 4301085 w 4301085"/>
              <a:gd name="connsiteY3" fmla="*/ 5861783 h 5861783"/>
              <a:gd name="connsiteX4" fmla="*/ 0 w 4301085"/>
              <a:gd name="connsiteY4" fmla="*/ 5854348 h 5861783"/>
              <a:gd name="connsiteX0" fmla="*/ 0 w 4107696"/>
              <a:gd name="connsiteY0" fmla="*/ 5854348 h 5854348"/>
              <a:gd name="connsiteX1" fmla="*/ 3125396 w 4107696"/>
              <a:gd name="connsiteY1" fmla="*/ 0 h 5854348"/>
              <a:gd name="connsiteX2" fmla="*/ 4107696 w 4107696"/>
              <a:gd name="connsiteY2" fmla="*/ 92203 h 5854348"/>
              <a:gd name="connsiteX3" fmla="*/ 3678287 w 4107696"/>
              <a:gd name="connsiteY3" fmla="*/ 4522849 h 5854348"/>
              <a:gd name="connsiteX4" fmla="*/ 0 w 4107696"/>
              <a:gd name="connsiteY4" fmla="*/ 5854348 h 5854348"/>
              <a:gd name="connsiteX0" fmla="*/ 0 w 3519497"/>
              <a:gd name="connsiteY0" fmla="*/ 4767779 h 4767779"/>
              <a:gd name="connsiteX1" fmla="*/ 2537197 w 3519497"/>
              <a:gd name="connsiteY1" fmla="*/ 0 h 4767779"/>
              <a:gd name="connsiteX2" fmla="*/ 3519497 w 3519497"/>
              <a:gd name="connsiteY2" fmla="*/ 92203 h 4767779"/>
              <a:gd name="connsiteX3" fmla="*/ 3090088 w 3519497"/>
              <a:gd name="connsiteY3" fmla="*/ 4522849 h 4767779"/>
              <a:gd name="connsiteX4" fmla="*/ 0 w 3519497"/>
              <a:gd name="connsiteY4" fmla="*/ 4767779 h 4767779"/>
              <a:gd name="connsiteX0" fmla="*/ 0 w 3522587"/>
              <a:gd name="connsiteY0" fmla="*/ 4767779 h 4767779"/>
              <a:gd name="connsiteX1" fmla="*/ 2537197 w 3522587"/>
              <a:gd name="connsiteY1" fmla="*/ 0 h 4767779"/>
              <a:gd name="connsiteX2" fmla="*/ 3519497 w 3522587"/>
              <a:gd name="connsiteY2" fmla="*/ 92203 h 4767779"/>
              <a:gd name="connsiteX3" fmla="*/ 3522587 w 3522587"/>
              <a:gd name="connsiteY3" fmla="*/ 4677072 h 4767779"/>
              <a:gd name="connsiteX4" fmla="*/ 0 w 3522587"/>
              <a:gd name="connsiteY4" fmla="*/ 4767779 h 4767779"/>
              <a:gd name="connsiteX0" fmla="*/ 0 w 3657897"/>
              <a:gd name="connsiteY0" fmla="*/ 4767779 h 4767779"/>
              <a:gd name="connsiteX1" fmla="*/ 2537197 w 3657897"/>
              <a:gd name="connsiteY1" fmla="*/ 0 h 4767779"/>
              <a:gd name="connsiteX2" fmla="*/ 3657897 w 3657897"/>
              <a:gd name="connsiteY2" fmla="*/ 8082 h 4767779"/>
              <a:gd name="connsiteX3" fmla="*/ 3522587 w 3657897"/>
              <a:gd name="connsiteY3" fmla="*/ 4677072 h 4767779"/>
              <a:gd name="connsiteX4" fmla="*/ 0 w 3657897"/>
              <a:gd name="connsiteY4" fmla="*/ 4767779 h 4767779"/>
              <a:gd name="connsiteX0" fmla="*/ 0 w 3669637"/>
              <a:gd name="connsiteY0" fmla="*/ 4767779 h 4789234"/>
              <a:gd name="connsiteX1" fmla="*/ 2537197 w 3669637"/>
              <a:gd name="connsiteY1" fmla="*/ 0 h 4789234"/>
              <a:gd name="connsiteX2" fmla="*/ 3657897 w 3669637"/>
              <a:gd name="connsiteY2" fmla="*/ 8082 h 4789234"/>
              <a:gd name="connsiteX3" fmla="*/ 3669637 w 3669637"/>
              <a:gd name="connsiteY3" fmla="*/ 4789234 h 4789234"/>
              <a:gd name="connsiteX4" fmla="*/ 0 w 3669637"/>
              <a:gd name="connsiteY4" fmla="*/ 4767779 h 4789234"/>
              <a:gd name="connsiteX0" fmla="*/ 0 w 4318385"/>
              <a:gd name="connsiteY0" fmla="*/ 4767779 h 4775214"/>
              <a:gd name="connsiteX1" fmla="*/ 2537197 w 4318385"/>
              <a:gd name="connsiteY1" fmla="*/ 0 h 4775214"/>
              <a:gd name="connsiteX2" fmla="*/ 3657897 w 4318385"/>
              <a:gd name="connsiteY2" fmla="*/ 8082 h 4775214"/>
              <a:gd name="connsiteX3" fmla="*/ 4318385 w 4318385"/>
              <a:gd name="connsiteY3" fmla="*/ 4775214 h 4775214"/>
              <a:gd name="connsiteX4" fmla="*/ 0 w 4318385"/>
              <a:gd name="connsiteY4" fmla="*/ 4767779 h 4775214"/>
              <a:gd name="connsiteX0" fmla="*/ 0 w 4324670"/>
              <a:gd name="connsiteY0" fmla="*/ 4767779 h 4775214"/>
              <a:gd name="connsiteX1" fmla="*/ 2537197 w 4324670"/>
              <a:gd name="connsiteY1" fmla="*/ 0 h 4775214"/>
              <a:gd name="connsiteX2" fmla="*/ 4323945 w 4324670"/>
              <a:gd name="connsiteY2" fmla="*/ 8082 h 4775214"/>
              <a:gd name="connsiteX3" fmla="*/ 4318385 w 4324670"/>
              <a:gd name="connsiteY3" fmla="*/ 4775214 h 4775214"/>
              <a:gd name="connsiteX4" fmla="*/ 0 w 4324670"/>
              <a:gd name="connsiteY4" fmla="*/ 4767779 h 4775214"/>
              <a:gd name="connsiteX0" fmla="*/ 0 w 4323955"/>
              <a:gd name="connsiteY0" fmla="*/ 4767779 h 4767779"/>
              <a:gd name="connsiteX1" fmla="*/ 2537197 w 4323955"/>
              <a:gd name="connsiteY1" fmla="*/ 0 h 4767779"/>
              <a:gd name="connsiteX2" fmla="*/ 4323945 w 4323955"/>
              <a:gd name="connsiteY2" fmla="*/ 8082 h 4767779"/>
              <a:gd name="connsiteX3" fmla="*/ 3190127 w 4323955"/>
              <a:gd name="connsiteY3" fmla="*/ 4380209 h 4767779"/>
              <a:gd name="connsiteX4" fmla="*/ 0 w 4323955"/>
              <a:gd name="connsiteY4" fmla="*/ 4767779 h 4767779"/>
              <a:gd name="connsiteX0" fmla="*/ 0 w 3944865"/>
              <a:gd name="connsiteY0" fmla="*/ 4767779 h 4767779"/>
              <a:gd name="connsiteX1" fmla="*/ 2537197 w 3944865"/>
              <a:gd name="connsiteY1" fmla="*/ 0 h 4767779"/>
              <a:gd name="connsiteX2" fmla="*/ 3944850 w 3944865"/>
              <a:gd name="connsiteY2" fmla="*/ 183640 h 4767779"/>
              <a:gd name="connsiteX3" fmla="*/ 3190127 w 3944865"/>
              <a:gd name="connsiteY3" fmla="*/ 4380209 h 4767779"/>
              <a:gd name="connsiteX4" fmla="*/ 0 w 3944865"/>
              <a:gd name="connsiteY4" fmla="*/ 4767779 h 4767779"/>
              <a:gd name="connsiteX0" fmla="*/ 0 w 4137864"/>
              <a:gd name="connsiteY0" fmla="*/ 4767779 h 4775214"/>
              <a:gd name="connsiteX1" fmla="*/ 2537197 w 4137864"/>
              <a:gd name="connsiteY1" fmla="*/ 0 h 4775214"/>
              <a:gd name="connsiteX2" fmla="*/ 3944850 w 4137864"/>
              <a:gd name="connsiteY2" fmla="*/ 183640 h 4775214"/>
              <a:gd name="connsiteX3" fmla="*/ 4137864 w 4137864"/>
              <a:gd name="connsiteY3" fmla="*/ 4775214 h 4775214"/>
              <a:gd name="connsiteX4" fmla="*/ 0 w 4137864"/>
              <a:gd name="connsiteY4" fmla="*/ 4767779 h 4775214"/>
              <a:gd name="connsiteX0" fmla="*/ 0 w 4144149"/>
              <a:gd name="connsiteY0" fmla="*/ 4767779 h 4775214"/>
              <a:gd name="connsiteX1" fmla="*/ 2537197 w 4144149"/>
              <a:gd name="connsiteY1" fmla="*/ 0 h 4775214"/>
              <a:gd name="connsiteX2" fmla="*/ 4143424 w 4144149"/>
              <a:gd name="connsiteY2" fmla="*/ 768 h 4775214"/>
              <a:gd name="connsiteX3" fmla="*/ 4137864 w 4144149"/>
              <a:gd name="connsiteY3" fmla="*/ 4775214 h 4775214"/>
              <a:gd name="connsiteX4" fmla="*/ 0 w 4144149"/>
              <a:gd name="connsiteY4" fmla="*/ 4767779 h 4775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4149" h="4775214">
                <a:moveTo>
                  <a:pt x="0" y="4767779"/>
                </a:moveTo>
                <a:lnTo>
                  <a:pt x="2537197" y="0"/>
                </a:lnTo>
                <a:lnTo>
                  <a:pt x="4143424" y="768"/>
                </a:lnTo>
                <a:cubicBezTo>
                  <a:pt x="4147337" y="1594485"/>
                  <a:pt x="4133951" y="3181497"/>
                  <a:pt x="4137864" y="4775214"/>
                </a:cubicBezTo>
                <a:lnTo>
                  <a:pt x="0" y="476777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5" name="Parallelogram 53">
            <a:extLst>
              <a:ext uri="{FF2B5EF4-FFF2-40B4-BE49-F238E27FC236}">
                <a16:creationId xmlns:a16="http://schemas.microsoft.com/office/drawing/2014/main" id="{8B7216CF-728B-874F-9E95-1465636A1AB7}"/>
              </a:ext>
            </a:extLst>
          </p:cNvPr>
          <p:cNvSpPr/>
          <p:nvPr userDrawn="1"/>
        </p:nvSpPr>
        <p:spPr>
          <a:xfrm rot="10800000" flipV="1">
            <a:off x="-71448" y="-65556"/>
            <a:ext cx="6416020" cy="6987731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040475"/>
              <a:gd name="connsiteY0" fmla="*/ 4362242 h 4973135"/>
              <a:gd name="connsiteX1" fmla="*/ 2317402 w 4040475"/>
              <a:gd name="connsiteY1" fmla="*/ 0 h 4973135"/>
              <a:gd name="connsiteX2" fmla="*/ 4040475 w 4040475"/>
              <a:gd name="connsiteY2" fmla="*/ 12935 h 4973135"/>
              <a:gd name="connsiteX3" fmla="*/ 3970860 w 4040475"/>
              <a:gd name="connsiteY3" fmla="*/ 4973135 h 4973135"/>
              <a:gd name="connsiteX4" fmla="*/ 0 w 4040475"/>
              <a:gd name="connsiteY4" fmla="*/ 4362242 h 4973135"/>
              <a:gd name="connsiteX0" fmla="*/ 0 w 4053425"/>
              <a:gd name="connsiteY0" fmla="*/ 4383232 h 4973135"/>
              <a:gd name="connsiteX1" fmla="*/ 2330352 w 4053425"/>
              <a:gd name="connsiteY1" fmla="*/ 0 h 4973135"/>
              <a:gd name="connsiteX2" fmla="*/ 4053425 w 4053425"/>
              <a:gd name="connsiteY2" fmla="*/ 12935 h 4973135"/>
              <a:gd name="connsiteX3" fmla="*/ 3983810 w 4053425"/>
              <a:gd name="connsiteY3" fmla="*/ 4973135 h 4973135"/>
              <a:gd name="connsiteX4" fmla="*/ 0 w 4053425"/>
              <a:gd name="connsiteY4" fmla="*/ 4383232 h 4973135"/>
              <a:gd name="connsiteX0" fmla="*/ 0 w 4053425"/>
              <a:gd name="connsiteY0" fmla="*/ 4383232 h 4383232"/>
              <a:gd name="connsiteX1" fmla="*/ 2330352 w 4053425"/>
              <a:gd name="connsiteY1" fmla="*/ 0 h 4383232"/>
              <a:gd name="connsiteX2" fmla="*/ 4053425 w 4053425"/>
              <a:gd name="connsiteY2" fmla="*/ 12935 h 4383232"/>
              <a:gd name="connsiteX3" fmla="*/ 3815461 w 4053425"/>
              <a:gd name="connsiteY3" fmla="*/ 4296212 h 4383232"/>
              <a:gd name="connsiteX4" fmla="*/ 0 w 4053425"/>
              <a:gd name="connsiteY4" fmla="*/ 4383232 h 4383232"/>
              <a:gd name="connsiteX0" fmla="*/ 0 w 4053425"/>
              <a:gd name="connsiteY0" fmla="*/ 4383232 h 4385419"/>
              <a:gd name="connsiteX1" fmla="*/ 2330352 w 4053425"/>
              <a:gd name="connsiteY1" fmla="*/ 0 h 4385419"/>
              <a:gd name="connsiteX2" fmla="*/ 4053425 w 4053425"/>
              <a:gd name="connsiteY2" fmla="*/ 12935 h 4385419"/>
              <a:gd name="connsiteX3" fmla="*/ 3996761 w 4053425"/>
              <a:gd name="connsiteY3" fmla="*/ 4385419 h 4385419"/>
              <a:gd name="connsiteX4" fmla="*/ 0 w 4053425"/>
              <a:gd name="connsiteY4" fmla="*/ 4383232 h 4385419"/>
              <a:gd name="connsiteX0" fmla="*/ 0 w 4053425"/>
              <a:gd name="connsiteY0" fmla="*/ 4370297 h 4372484"/>
              <a:gd name="connsiteX1" fmla="*/ 1909478 w 4053425"/>
              <a:gd name="connsiteY1" fmla="*/ 784680 h 4372484"/>
              <a:gd name="connsiteX2" fmla="*/ 4053425 w 4053425"/>
              <a:gd name="connsiteY2" fmla="*/ 0 h 4372484"/>
              <a:gd name="connsiteX3" fmla="*/ 3996761 w 4053425"/>
              <a:gd name="connsiteY3" fmla="*/ 4372484 h 4372484"/>
              <a:gd name="connsiteX4" fmla="*/ 0 w 4053425"/>
              <a:gd name="connsiteY4" fmla="*/ 4370297 h 4372484"/>
              <a:gd name="connsiteX0" fmla="*/ 0 w 3996761"/>
              <a:gd name="connsiteY0" fmla="*/ 3585617 h 3587804"/>
              <a:gd name="connsiteX1" fmla="*/ 1909478 w 3996761"/>
              <a:gd name="connsiteY1" fmla="*/ 0 h 3587804"/>
              <a:gd name="connsiteX2" fmla="*/ 3749100 w 3996761"/>
              <a:gd name="connsiteY2" fmla="*/ 207091 h 3587804"/>
              <a:gd name="connsiteX3" fmla="*/ 3996761 w 3996761"/>
              <a:gd name="connsiteY3" fmla="*/ 3587804 h 3587804"/>
              <a:gd name="connsiteX4" fmla="*/ 0 w 3996761"/>
              <a:gd name="connsiteY4" fmla="*/ 3585617 h 3587804"/>
              <a:gd name="connsiteX0" fmla="*/ 0 w 3750711"/>
              <a:gd name="connsiteY0" fmla="*/ 3585617 h 3585617"/>
              <a:gd name="connsiteX1" fmla="*/ 1909478 w 3750711"/>
              <a:gd name="connsiteY1" fmla="*/ 0 h 3585617"/>
              <a:gd name="connsiteX2" fmla="*/ 3749100 w 3750711"/>
              <a:gd name="connsiteY2" fmla="*/ 207091 h 3585617"/>
              <a:gd name="connsiteX3" fmla="*/ 3750711 w 3750711"/>
              <a:gd name="connsiteY3" fmla="*/ 3461865 h 3585617"/>
              <a:gd name="connsiteX4" fmla="*/ 0 w 3750711"/>
              <a:gd name="connsiteY4" fmla="*/ 3585617 h 3585617"/>
              <a:gd name="connsiteX0" fmla="*/ 0 w 4001625"/>
              <a:gd name="connsiteY0" fmla="*/ 3585617 h 3585617"/>
              <a:gd name="connsiteX1" fmla="*/ 1909478 w 4001625"/>
              <a:gd name="connsiteY1" fmla="*/ 0 h 3585617"/>
              <a:gd name="connsiteX2" fmla="*/ 4001625 w 4001625"/>
              <a:gd name="connsiteY2" fmla="*/ 2440 h 3585617"/>
              <a:gd name="connsiteX3" fmla="*/ 3750711 w 4001625"/>
              <a:gd name="connsiteY3" fmla="*/ 3461865 h 3585617"/>
              <a:gd name="connsiteX4" fmla="*/ 0 w 4001625"/>
              <a:gd name="connsiteY4" fmla="*/ 3585617 h 3585617"/>
              <a:gd name="connsiteX0" fmla="*/ 0 w 4001625"/>
              <a:gd name="connsiteY0" fmla="*/ 3585617 h 3598299"/>
              <a:gd name="connsiteX1" fmla="*/ 1909478 w 4001625"/>
              <a:gd name="connsiteY1" fmla="*/ 0 h 3598299"/>
              <a:gd name="connsiteX2" fmla="*/ 4001625 w 4001625"/>
              <a:gd name="connsiteY2" fmla="*/ 2440 h 3598299"/>
              <a:gd name="connsiteX3" fmla="*/ 3990286 w 4001625"/>
              <a:gd name="connsiteY3" fmla="*/ 3598299 h 3598299"/>
              <a:gd name="connsiteX4" fmla="*/ 0 w 4001625"/>
              <a:gd name="connsiteY4" fmla="*/ 3585617 h 3598299"/>
              <a:gd name="connsiteX0" fmla="*/ 0 w 4280050"/>
              <a:gd name="connsiteY0" fmla="*/ 3585617 h 3598299"/>
              <a:gd name="connsiteX1" fmla="*/ 1909478 w 4280050"/>
              <a:gd name="connsiteY1" fmla="*/ 0 h 3598299"/>
              <a:gd name="connsiteX2" fmla="*/ 4280050 w 4280050"/>
              <a:gd name="connsiteY2" fmla="*/ 12935 h 3598299"/>
              <a:gd name="connsiteX3" fmla="*/ 3990286 w 4280050"/>
              <a:gd name="connsiteY3" fmla="*/ 3598299 h 3598299"/>
              <a:gd name="connsiteX4" fmla="*/ 0 w 4280050"/>
              <a:gd name="connsiteY4" fmla="*/ 3585617 h 3598299"/>
              <a:gd name="connsiteX0" fmla="*/ 0 w 4282594"/>
              <a:gd name="connsiteY0" fmla="*/ 3585617 h 3614041"/>
              <a:gd name="connsiteX1" fmla="*/ 1909478 w 4282594"/>
              <a:gd name="connsiteY1" fmla="*/ 0 h 3614041"/>
              <a:gd name="connsiteX2" fmla="*/ 4280050 w 4282594"/>
              <a:gd name="connsiteY2" fmla="*/ 12935 h 3614041"/>
              <a:gd name="connsiteX3" fmla="*/ 4281661 w 4282594"/>
              <a:gd name="connsiteY3" fmla="*/ 3614041 h 3614041"/>
              <a:gd name="connsiteX4" fmla="*/ 0 w 4282594"/>
              <a:gd name="connsiteY4" fmla="*/ 3585617 h 3614041"/>
              <a:gd name="connsiteX0" fmla="*/ 0 w 4281685"/>
              <a:gd name="connsiteY0" fmla="*/ 3585617 h 3614041"/>
              <a:gd name="connsiteX1" fmla="*/ 1909478 w 4281685"/>
              <a:gd name="connsiteY1" fmla="*/ 0 h 3614041"/>
              <a:gd name="connsiteX2" fmla="*/ 3854390 w 4281685"/>
              <a:gd name="connsiteY2" fmla="*/ 188155 h 3614041"/>
              <a:gd name="connsiteX3" fmla="*/ 4281661 w 4281685"/>
              <a:gd name="connsiteY3" fmla="*/ 3614041 h 3614041"/>
              <a:gd name="connsiteX4" fmla="*/ 0 w 4281685"/>
              <a:gd name="connsiteY4" fmla="*/ 3585617 h 3614041"/>
              <a:gd name="connsiteX0" fmla="*/ 0 w 3964194"/>
              <a:gd name="connsiteY0" fmla="*/ 3585617 h 3585617"/>
              <a:gd name="connsiteX1" fmla="*/ 1909478 w 3964194"/>
              <a:gd name="connsiteY1" fmla="*/ 0 h 3585617"/>
              <a:gd name="connsiteX2" fmla="*/ 3854390 w 3964194"/>
              <a:gd name="connsiteY2" fmla="*/ 188155 h 3585617"/>
              <a:gd name="connsiteX3" fmla="*/ 3964105 w 3964194"/>
              <a:gd name="connsiteY3" fmla="*/ 3455248 h 3585617"/>
              <a:gd name="connsiteX4" fmla="*/ 0 w 3964194"/>
              <a:gd name="connsiteY4" fmla="*/ 3585617 h 3585617"/>
              <a:gd name="connsiteX0" fmla="*/ 0 w 4151676"/>
              <a:gd name="connsiteY0" fmla="*/ 3585617 h 3585617"/>
              <a:gd name="connsiteX1" fmla="*/ 1909478 w 4151676"/>
              <a:gd name="connsiteY1" fmla="*/ 0 h 3585617"/>
              <a:gd name="connsiteX2" fmla="*/ 4151676 w 4151676"/>
              <a:gd name="connsiteY2" fmla="*/ 7459 h 3585617"/>
              <a:gd name="connsiteX3" fmla="*/ 3964105 w 4151676"/>
              <a:gd name="connsiteY3" fmla="*/ 3455248 h 3585617"/>
              <a:gd name="connsiteX4" fmla="*/ 0 w 4151676"/>
              <a:gd name="connsiteY4" fmla="*/ 3585617 h 3585617"/>
              <a:gd name="connsiteX0" fmla="*/ 0 w 4173892"/>
              <a:gd name="connsiteY0" fmla="*/ 3585617 h 3614041"/>
              <a:gd name="connsiteX1" fmla="*/ 1909478 w 4173892"/>
              <a:gd name="connsiteY1" fmla="*/ 0 h 3614041"/>
              <a:gd name="connsiteX2" fmla="*/ 4151676 w 4173892"/>
              <a:gd name="connsiteY2" fmla="*/ 7459 h 3614041"/>
              <a:gd name="connsiteX3" fmla="*/ 4173557 w 4173892"/>
              <a:gd name="connsiteY3" fmla="*/ 3614041 h 3614041"/>
              <a:gd name="connsiteX4" fmla="*/ 0 w 4173892"/>
              <a:gd name="connsiteY4" fmla="*/ 3585617 h 3614041"/>
              <a:gd name="connsiteX0" fmla="*/ 0 w 4173639"/>
              <a:gd name="connsiteY0" fmla="*/ 3585617 h 3614041"/>
              <a:gd name="connsiteX1" fmla="*/ 1909478 w 4173639"/>
              <a:gd name="connsiteY1" fmla="*/ 0 h 3614041"/>
              <a:gd name="connsiteX2" fmla="*/ 4053009 w 4173639"/>
              <a:gd name="connsiteY2" fmla="*/ 2461 h 3614041"/>
              <a:gd name="connsiteX3" fmla="*/ 4173557 w 4173639"/>
              <a:gd name="connsiteY3" fmla="*/ 3614041 h 3614041"/>
              <a:gd name="connsiteX4" fmla="*/ 0 w 4173639"/>
              <a:gd name="connsiteY4" fmla="*/ 3585617 h 3614041"/>
              <a:gd name="connsiteX0" fmla="*/ 0 w 4053009"/>
              <a:gd name="connsiteY0" fmla="*/ 3585617 h 3585617"/>
              <a:gd name="connsiteX1" fmla="*/ 1909478 w 4053009"/>
              <a:gd name="connsiteY1" fmla="*/ 0 h 3585617"/>
              <a:gd name="connsiteX2" fmla="*/ 4053009 w 4053009"/>
              <a:gd name="connsiteY2" fmla="*/ 2461 h 3585617"/>
              <a:gd name="connsiteX3" fmla="*/ 3902225 w 4053009"/>
              <a:gd name="connsiteY3" fmla="*/ 3524085 h 3585617"/>
              <a:gd name="connsiteX4" fmla="*/ 0 w 4053009"/>
              <a:gd name="connsiteY4" fmla="*/ 3585617 h 3585617"/>
              <a:gd name="connsiteX0" fmla="*/ 0 w 4081339"/>
              <a:gd name="connsiteY0" fmla="*/ 3585617 h 3609045"/>
              <a:gd name="connsiteX1" fmla="*/ 1909478 w 4081339"/>
              <a:gd name="connsiteY1" fmla="*/ 0 h 3609045"/>
              <a:gd name="connsiteX2" fmla="*/ 4053009 w 4081339"/>
              <a:gd name="connsiteY2" fmla="*/ 2461 h 3609045"/>
              <a:gd name="connsiteX3" fmla="*/ 4081058 w 4081339"/>
              <a:gd name="connsiteY3" fmla="*/ 3609045 h 3609045"/>
              <a:gd name="connsiteX4" fmla="*/ 0 w 4081339"/>
              <a:gd name="connsiteY4" fmla="*/ 3585617 h 3609045"/>
              <a:gd name="connsiteX0" fmla="*/ 0 w 4081101"/>
              <a:gd name="connsiteY0" fmla="*/ 3585617 h 3609045"/>
              <a:gd name="connsiteX1" fmla="*/ 1909478 w 4081101"/>
              <a:gd name="connsiteY1" fmla="*/ 0 h 3609045"/>
              <a:gd name="connsiteX2" fmla="*/ 3843343 w 4081101"/>
              <a:gd name="connsiteY2" fmla="*/ 157386 h 3609045"/>
              <a:gd name="connsiteX3" fmla="*/ 4081058 w 4081101"/>
              <a:gd name="connsiteY3" fmla="*/ 3609045 h 3609045"/>
              <a:gd name="connsiteX4" fmla="*/ 0 w 4081101"/>
              <a:gd name="connsiteY4" fmla="*/ 3585617 h 3609045"/>
              <a:gd name="connsiteX0" fmla="*/ 0 w 4090010"/>
              <a:gd name="connsiteY0" fmla="*/ 3585617 h 3609045"/>
              <a:gd name="connsiteX1" fmla="*/ 1909478 w 4090010"/>
              <a:gd name="connsiteY1" fmla="*/ 0 h 3609045"/>
              <a:gd name="connsiteX2" fmla="*/ 4090010 w 4090010"/>
              <a:gd name="connsiteY2" fmla="*/ 12456 h 3609045"/>
              <a:gd name="connsiteX3" fmla="*/ 4081058 w 4090010"/>
              <a:gd name="connsiteY3" fmla="*/ 3609045 h 3609045"/>
              <a:gd name="connsiteX4" fmla="*/ 0 w 4090010"/>
              <a:gd name="connsiteY4" fmla="*/ 3585617 h 360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90010" h="3609045">
                <a:moveTo>
                  <a:pt x="0" y="3585617"/>
                </a:moveTo>
                <a:lnTo>
                  <a:pt x="1909478" y="0"/>
                </a:lnTo>
                <a:lnTo>
                  <a:pt x="4090010" y="12456"/>
                </a:lnTo>
                <a:cubicBezTo>
                  <a:pt x="4086230" y="1211076"/>
                  <a:pt x="4084838" y="2410425"/>
                  <a:pt x="4081058" y="3609045"/>
                </a:cubicBezTo>
                <a:lnTo>
                  <a:pt x="0" y="3585617"/>
                </a:lnTo>
                <a:close/>
              </a:path>
            </a:pathLst>
          </a:cu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6" name="Rectangle 5"/>
          <p:cNvSpPr/>
          <p:nvPr userDrawn="1"/>
        </p:nvSpPr>
        <p:spPr>
          <a:xfrm>
            <a:off x="6255468" y="3571658"/>
            <a:ext cx="4025544" cy="66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6" b="1" dirty="0">
                <a:solidFill>
                  <a:schemeClr val="tx1"/>
                </a:solidFill>
              </a:rPr>
              <a:t>Download the </a:t>
            </a:r>
            <a:r>
              <a:rPr lang="en-US" sz="1866" b="1" dirty="0" err="1">
                <a:solidFill>
                  <a:schemeClr val="tx1"/>
                </a:solidFill>
              </a:rPr>
              <a:t>GuideBook</a:t>
            </a:r>
            <a:r>
              <a:rPr lang="en-US" sz="1866" b="1" dirty="0">
                <a:solidFill>
                  <a:schemeClr val="tx1"/>
                </a:solidFill>
              </a:rPr>
              <a:t> App </a:t>
            </a:r>
            <a:r>
              <a:rPr lang="en-US" sz="1866" dirty="0">
                <a:solidFill>
                  <a:schemeClr val="tx1"/>
                </a:solidFill>
              </a:rPr>
              <a:t>and search: PASS </a:t>
            </a:r>
            <a:r>
              <a:rPr lang="en-US" sz="1866">
                <a:solidFill>
                  <a:schemeClr val="tx1"/>
                </a:solidFill>
              </a:rPr>
              <a:t>Summit 2018</a:t>
            </a:r>
            <a:endParaRPr lang="en-US" sz="1866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6255468" y="4505741"/>
            <a:ext cx="5149036" cy="954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6" b="1" dirty="0">
                <a:solidFill>
                  <a:schemeClr val="tx1"/>
                </a:solidFill>
              </a:rPr>
              <a:t>Follow the QR code link </a:t>
            </a:r>
            <a:r>
              <a:rPr lang="en-US" sz="1866" dirty="0">
                <a:solidFill>
                  <a:schemeClr val="tx1"/>
                </a:solidFill>
              </a:rPr>
              <a:t>displayed on session signage throughout the conference venue and in the program guide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4A7E925-4825-6E47-AD25-FD742CB023B8}"/>
              </a:ext>
            </a:extLst>
          </p:cNvPr>
          <p:cNvGrpSpPr/>
          <p:nvPr userDrawn="1"/>
        </p:nvGrpSpPr>
        <p:grpSpPr>
          <a:xfrm>
            <a:off x="570336" y="2260160"/>
            <a:ext cx="3502517" cy="2391715"/>
            <a:chOff x="427863" y="1753641"/>
            <a:chExt cx="2627572" cy="1793786"/>
          </a:xfrm>
        </p:grpSpPr>
        <p:sp>
          <p:nvSpPr>
            <p:cNvPr id="16" name="Title 3">
              <a:extLst>
                <a:ext uri="{FF2B5EF4-FFF2-40B4-BE49-F238E27FC236}">
                  <a16:creationId xmlns:a16="http://schemas.microsoft.com/office/drawing/2014/main" id="{BC4B708F-5E57-EF4F-B838-B187FA1F3C9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27863" y="1753641"/>
              <a:ext cx="2627572" cy="124398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marL="0" marR="0" indent="0" algn="l" defTabSz="457200" rtl="0" eaLnBrk="1" fontAlgn="auto" latinLnBrk="0" hangingPunct="1">
                <a:lnSpc>
                  <a:spcPts val="35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lang="en-US" sz="3600" b="0" i="0" u="none" strike="noStrike" kern="1200" cap="none" spc="0" normalizeH="0" baseline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Segoe UI Light" charset="0"/>
                  <a:ea typeface="Segoe UI Light" charset="0"/>
                  <a:cs typeface="Segoe UI Light" charset="0"/>
                </a:defRPr>
              </a:lvl1pPr>
            </a:lstStyle>
            <a:p>
              <a:pPr marL="0" indent="0" algn="l">
                <a:lnSpc>
                  <a:spcPct val="90000"/>
                </a:lnSpc>
                <a:tabLst>
                  <a:tab pos="5782971" algn="l"/>
                </a:tabLst>
              </a:pPr>
              <a:r>
                <a:rPr lang="en-US" sz="5331" dirty="0">
                  <a:solidFill>
                    <a:schemeClr val="bg2"/>
                  </a:solidFill>
                </a:rPr>
                <a:t>Session evaluations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427863" y="3108846"/>
              <a:ext cx="1973431" cy="4385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12188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b="0" kern="1200" spc="27" dirty="0">
                  <a:solidFill>
                    <a:schemeClr val="bg2"/>
                  </a:solidFill>
                  <a:latin typeface="+mn-lt"/>
                  <a:ea typeface="+mn-ea"/>
                  <a:cs typeface="+mn-cs"/>
                </a:rPr>
                <a:t>Your feedback is important and valuable. </a:t>
              </a:r>
            </a:p>
          </p:txBody>
        </p:sp>
      </p:grpSp>
      <p:sp>
        <p:nvSpPr>
          <p:cNvPr id="12" name="Rectangle 11"/>
          <p:cNvSpPr/>
          <p:nvPr userDrawn="1"/>
        </p:nvSpPr>
        <p:spPr>
          <a:xfrm>
            <a:off x="6255468" y="2736984"/>
            <a:ext cx="3672366" cy="379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6" b="1" dirty="0">
                <a:solidFill>
                  <a:schemeClr val="tx1"/>
                </a:solidFill>
              </a:rPr>
              <a:t>Go to </a:t>
            </a:r>
            <a:r>
              <a:rPr lang="en-US" sz="1866" b="1" dirty="0" err="1">
                <a:solidFill>
                  <a:schemeClr val="tx1"/>
                </a:solidFill>
              </a:rPr>
              <a:t>passSummit.com</a:t>
            </a:r>
            <a:endParaRPr lang="en-US" sz="1866" b="1" dirty="0">
              <a:solidFill>
                <a:schemeClr val="tx1"/>
              </a:solidFill>
            </a:endParaRPr>
          </a:p>
        </p:txBody>
      </p:sp>
      <p:sp>
        <p:nvSpPr>
          <p:cNvPr id="13" name="Rounded Rectangle 12"/>
          <p:cNvSpPr/>
          <p:nvPr userDrawn="1"/>
        </p:nvSpPr>
        <p:spPr>
          <a:xfrm>
            <a:off x="5213647" y="1589756"/>
            <a:ext cx="5141558" cy="62362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90000"/>
              </a:lnSpc>
            </a:pPr>
            <a:r>
              <a:rPr lang="en-US" sz="2666" b="0" i="0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 Ways to Access: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0752758-76F5-184A-8EE1-EC3242319256}"/>
              </a:ext>
            </a:extLst>
          </p:cNvPr>
          <p:cNvSpPr/>
          <p:nvPr userDrawn="1"/>
        </p:nvSpPr>
        <p:spPr>
          <a:xfrm>
            <a:off x="5243181" y="4562662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FFC3D44-54A3-C040-A113-95D60DF7873D}"/>
              </a:ext>
            </a:extLst>
          </p:cNvPr>
          <p:cNvSpPr/>
          <p:nvPr userDrawn="1"/>
        </p:nvSpPr>
        <p:spPr>
          <a:xfrm>
            <a:off x="5243181" y="3559542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C47C74B-A372-604B-8ECF-2065895E6DB5}"/>
              </a:ext>
            </a:extLst>
          </p:cNvPr>
          <p:cNvSpPr/>
          <p:nvPr userDrawn="1"/>
        </p:nvSpPr>
        <p:spPr>
          <a:xfrm>
            <a:off x="5243181" y="2578127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9" name="Shape 2683"/>
          <p:cNvSpPr/>
          <p:nvPr userDrawn="1"/>
        </p:nvSpPr>
        <p:spPr>
          <a:xfrm>
            <a:off x="5502494" y="2747585"/>
            <a:ext cx="314481" cy="435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28" extrusionOk="0">
                <a:moveTo>
                  <a:pt x="13441" y="9294"/>
                </a:moveTo>
                <a:lnTo>
                  <a:pt x="13441" y="9784"/>
                </a:lnTo>
                <a:lnTo>
                  <a:pt x="1344" y="9784"/>
                </a:lnTo>
                <a:lnTo>
                  <a:pt x="1344" y="9294"/>
                </a:lnTo>
                <a:cubicBezTo>
                  <a:pt x="1344" y="7028"/>
                  <a:pt x="3696" y="5163"/>
                  <a:pt x="6720" y="4919"/>
                </a:cubicBezTo>
                <a:lnTo>
                  <a:pt x="6720" y="9784"/>
                </a:lnTo>
                <a:lnTo>
                  <a:pt x="8065" y="9784"/>
                </a:lnTo>
                <a:lnTo>
                  <a:pt x="8065" y="4919"/>
                </a:lnTo>
                <a:cubicBezTo>
                  <a:pt x="11089" y="5163"/>
                  <a:pt x="13441" y="7028"/>
                  <a:pt x="13441" y="9294"/>
                </a:cubicBezTo>
                <a:moveTo>
                  <a:pt x="13441" y="16145"/>
                </a:moveTo>
                <a:cubicBezTo>
                  <a:pt x="13441" y="18578"/>
                  <a:pt x="10733" y="20549"/>
                  <a:pt x="7393" y="20549"/>
                </a:cubicBezTo>
                <a:cubicBezTo>
                  <a:pt x="4052" y="20549"/>
                  <a:pt x="1344" y="18578"/>
                  <a:pt x="1344" y="16145"/>
                </a:cubicBezTo>
                <a:lnTo>
                  <a:pt x="1344" y="10762"/>
                </a:lnTo>
                <a:lnTo>
                  <a:pt x="13441" y="10762"/>
                </a:lnTo>
                <a:cubicBezTo>
                  <a:pt x="13441" y="10762"/>
                  <a:pt x="13441" y="16145"/>
                  <a:pt x="13441" y="16145"/>
                </a:cubicBezTo>
                <a:close/>
                <a:moveTo>
                  <a:pt x="21134" y="48"/>
                </a:moveTo>
                <a:cubicBezTo>
                  <a:pt x="20801" y="-72"/>
                  <a:pt x="20436" y="41"/>
                  <a:pt x="20232" y="268"/>
                </a:cubicBezTo>
                <a:cubicBezTo>
                  <a:pt x="18723" y="1944"/>
                  <a:pt x="16716" y="3504"/>
                  <a:pt x="13069" y="2006"/>
                </a:cubicBezTo>
                <a:cubicBezTo>
                  <a:pt x="10993" y="1153"/>
                  <a:pt x="9603" y="1431"/>
                  <a:pt x="8642" y="1862"/>
                </a:cubicBezTo>
                <a:cubicBezTo>
                  <a:pt x="7655" y="2307"/>
                  <a:pt x="6969" y="3089"/>
                  <a:pt x="6778" y="3935"/>
                </a:cubicBezTo>
                <a:cubicBezTo>
                  <a:pt x="2984" y="4162"/>
                  <a:pt x="0" y="6473"/>
                  <a:pt x="0" y="9294"/>
                </a:cubicBezTo>
                <a:lnTo>
                  <a:pt x="0" y="16145"/>
                </a:lnTo>
                <a:cubicBezTo>
                  <a:pt x="0" y="19118"/>
                  <a:pt x="3310" y="21528"/>
                  <a:pt x="7393" y="21528"/>
                </a:cubicBezTo>
                <a:cubicBezTo>
                  <a:pt x="11475" y="21528"/>
                  <a:pt x="14785" y="19118"/>
                  <a:pt x="14785" y="16145"/>
                </a:cubicBezTo>
                <a:lnTo>
                  <a:pt x="14785" y="9294"/>
                </a:lnTo>
                <a:cubicBezTo>
                  <a:pt x="14785" y="6507"/>
                  <a:pt x="11875" y="4215"/>
                  <a:pt x="8146" y="3940"/>
                </a:cubicBezTo>
                <a:cubicBezTo>
                  <a:pt x="8301" y="3479"/>
                  <a:pt x="8690" y="2991"/>
                  <a:pt x="9348" y="2695"/>
                </a:cubicBezTo>
                <a:cubicBezTo>
                  <a:pt x="10308" y="2263"/>
                  <a:pt x="10946" y="2328"/>
                  <a:pt x="12468" y="2882"/>
                </a:cubicBezTo>
                <a:cubicBezTo>
                  <a:pt x="15022" y="3811"/>
                  <a:pt x="16657" y="3572"/>
                  <a:pt x="17947" y="3206"/>
                </a:cubicBezTo>
                <a:cubicBezTo>
                  <a:pt x="19526" y="2759"/>
                  <a:pt x="20650" y="1847"/>
                  <a:pt x="21434" y="705"/>
                </a:cubicBezTo>
                <a:cubicBezTo>
                  <a:pt x="21600" y="463"/>
                  <a:pt x="21466" y="170"/>
                  <a:pt x="21134" y="48"/>
                </a:cubicBezTo>
                <a:moveTo>
                  <a:pt x="7393" y="18592"/>
                </a:moveTo>
                <a:cubicBezTo>
                  <a:pt x="8134" y="18592"/>
                  <a:pt x="8737" y="18153"/>
                  <a:pt x="8737" y="17613"/>
                </a:cubicBezTo>
                <a:cubicBezTo>
                  <a:pt x="8737" y="17073"/>
                  <a:pt x="8134" y="16635"/>
                  <a:pt x="7393" y="16635"/>
                </a:cubicBezTo>
                <a:cubicBezTo>
                  <a:pt x="6650" y="16635"/>
                  <a:pt x="6048" y="17073"/>
                  <a:pt x="6048" y="17613"/>
                </a:cubicBezTo>
                <a:cubicBezTo>
                  <a:pt x="6048" y="18153"/>
                  <a:pt x="6650" y="18592"/>
                  <a:pt x="7393" y="18592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6" tIns="25386" rIns="25386" bIns="25386" anchor="ctr"/>
          <a:lstStyle/>
          <a:p>
            <a:pPr defTabSz="304611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" name="Shape 2847"/>
          <p:cNvSpPr/>
          <p:nvPr userDrawn="1"/>
        </p:nvSpPr>
        <p:spPr>
          <a:xfrm>
            <a:off x="5434942" y="3761293"/>
            <a:ext cx="377863" cy="377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6" tIns="25386" rIns="25386" bIns="25386" anchor="ctr"/>
          <a:lstStyle/>
          <a:p>
            <a:pPr defTabSz="304611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" name="Shape 2643"/>
          <p:cNvSpPr/>
          <p:nvPr userDrawn="1"/>
        </p:nvSpPr>
        <p:spPr>
          <a:xfrm>
            <a:off x="5516037" y="4737328"/>
            <a:ext cx="222818" cy="4086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6" tIns="25386" rIns="25386" bIns="25386" anchor="ctr"/>
          <a:lstStyle/>
          <a:p>
            <a:pPr defTabSz="304611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3BC0F7E-50A9-1647-9004-1F486225797C}"/>
              </a:ext>
            </a:extLst>
          </p:cNvPr>
          <p:cNvSpPr/>
          <p:nvPr userDrawn="1"/>
        </p:nvSpPr>
        <p:spPr>
          <a:xfrm>
            <a:off x="5243181" y="1204641"/>
            <a:ext cx="6436892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80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66" b="1" kern="1200" spc="27" dirty="0">
                <a:solidFill>
                  <a:schemeClr val="accent6"/>
                </a:solidFill>
                <a:latin typeface="+mn-lt"/>
                <a:ea typeface="+mn-ea"/>
                <a:cs typeface="+mn-cs"/>
              </a:rPr>
              <a:t>Submit by 5pm Friday, November 16th to win prizes. </a:t>
            </a:r>
          </a:p>
        </p:txBody>
      </p:sp>
    </p:spTree>
    <p:extLst>
      <p:ext uri="{BB962C8B-B14F-4D97-AF65-F5344CB8AC3E}">
        <p14:creationId xmlns:p14="http://schemas.microsoft.com/office/powerpoint/2010/main" val="145493543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22C3309-0C9E-E94A-9732-29D871F35427}"/>
              </a:ext>
            </a:extLst>
          </p:cNvPr>
          <p:cNvSpPr txBox="1">
            <a:spLocks/>
          </p:cNvSpPr>
          <p:nvPr userDrawn="1"/>
        </p:nvSpPr>
        <p:spPr>
          <a:xfrm>
            <a:off x="503291" y="1354809"/>
            <a:ext cx="5926001" cy="942209"/>
          </a:xfrm>
          <a:prstGeom prst="rect">
            <a:avLst/>
          </a:prstGeom>
        </p:spPr>
        <p:txBody>
          <a:bodyPr vert="horz" lIns="121888" tIns="60944" rIns="121888" bIns="60944" rtlCol="0" anchor="b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CA" sz="7198" dirty="0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79BF7082-1CF5-284C-9086-C3BABDD2D3C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18362" y="3487527"/>
            <a:ext cx="2044168" cy="368300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dirty="0" err="1">
                <a:solidFill>
                  <a:schemeClr val="accent1"/>
                </a:solidFill>
              </a:rPr>
              <a:t>email@company.com</a:t>
            </a:r>
            <a:endParaRPr lang="en-US" sz="1467" dirty="0">
              <a:solidFill>
                <a:schemeClr val="accent1"/>
              </a:solidFill>
            </a:endParaRP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3CC6BF34-E592-B849-B8B2-C232CF393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43084" y="3487527"/>
            <a:ext cx="2044168" cy="368300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dirty="0">
                <a:solidFill>
                  <a:schemeClr val="accent1"/>
                </a:solidFill>
              </a:rPr>
              <a:t>@</a:t>
            </a:r>
            <a:r>
              <a:rPr lang="en-US" sz="1467" dirty="0" err="1">
                <a:solidFill>
                  <a:schemeClr val="accent1"/>
                </a:solidFill>
              </a:rPr>
              <a:t>yourhandle</a:t>
            </a:r>
            <a:endParaRPr lang="en-US" sz="1467" dirty="0">
              <a:solidFill>
                <a:schemeClr val="accent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B35517-332C-5A4D-A02B-7F64792852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099" y="2736245"/>
            <a:ext cx="6710201" cy="582101"/>
          </a:xfrm>
        </p:spPr>
        <p:txBody>
          <a:bodyPr/>
          <a:lstStyle>
            <a:lvl1pPr mar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666" b="0" i="0" kern="1200" baseline="0" dirty="0">
                <a:solidFill>
                  <a:schemeClr val="accent3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9EC6550-86FD-FA43-9BBA-C102D365E4B6}"/>
              </a:ext>
            </a:extLst>
          </p:cNvPr>
          <p:cNvGrpSpPr/>
          <p:nvPr userDrawn="1"/>
        </p:nvGrpSpPr>
        <p:grpSpPr>
          <a:xfrm rot="21411116">
            <a:off x="10087963" y="4192257"/>
            <a:ext cx="1501888" cy="1526000"/>
            <a:chOff x="-304882" y="3583735"/>
            <a:chExt cx="1397665" cy="1419734"/>
          </a:xfrm>
        </p:grpSpPr>
        <p:sp>
          <p:nvSpPr>
            <p:cNvPr id="23" name="Parallelogram 3">
              <a:extLst>
                <a:ext uri="{FF2B5EF4-FFF2-40B4-BE49-F238E27FC236}">
                  <a16:creationId xmlns:a16="http://schemas.microsoft.com/office/drawing/2014/main" id="{BBC7CBDA-DA80-A145-AA2C-302A86003B03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  <p:sp>
          <p:nvSpPr>
            <p:cNvPr id="25" name="Parallelogram 3">
              <a:extLst>
                <a:ext uri="{FF2B5EF4-FFF2-40B4-BE49-F238E27FC236}">
                  <a16:creationId xmlns:a16="http://schemas.microsoft.com/office/drawing/2014/main" id="{066DCD9C-F2BD-3D4D-AFA6-E21F50861417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  <p:sp>
          <p:nvSpPr>
            <p:cNvPr id="26" name="Parallelogram 3">
              <a:extLst>
                <a:ext uri="{FF2B5EF4-FFF2-40B4-BE49-F238E27FC236}">
                  <a16:creationId xmlns:a16="http://schemas.microsoft.com/office/drawing/2014/main" id="{05E14175-8351-AA4D-A6AD-22B96E46514D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9D8C10DC-BED7-4E4A-8BE1-DCD5CC8193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2707" y="6308877"/>
            <a:ext cx="933950" cy="39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46164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hank Yo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22C3309-0C9E-E94A-9732-29D871F35427}"/>
              </a:ext>
            </a:extLst>
          </p:cNvPr>
          <p:cNvSpPr txBox="1">
            <a:spLocks/>
          </p:cNvSpPr>
          <p:nvPr userDrawn="1"/>
        </p:nvSpPr>
        <p:spPr>
          <a:xfrm>
            <a:off x="503291" y="2485517"/>
            <a:ext cx="5926001" cy="942209"/>
          </a:xfrm>
          <a:prstGeom prst="rect">
            <a:avLst/>
          </a:prstGeom>
        </p:spPr>
        <p:txBody>
          <a:bodyPr vert="horz" lIns="121888" tIns="60944" rIns="121888" bIns="60944" rtlCol="0" anchor="b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CA" sz="7198" dirty="0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B35517-332C-5A4D-A02B-7F64792852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099" y="3866952"/>
            <a:ext cx="6710201" cy="582101"/>
          </a:xfrm>
        </p:spPr>
        <p:txBody>
          <a:bodyPr/>
          <a:lstStyle>
            <a:lvl1pPr mar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666" b="0" i="0" kern="1200" baseline="0" dirty="0">
                <a:solidFill>
                  <a:schemeClr val="accent3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9EC6550-86FD-FA43-9BBA-C102D365E4B6}"/>
              </a:ext>
            </a:extLst>
          </p:cNvPr>
          <p:cNvGrpSpPr/>
          <p:nvPr userDrawn="1"/>
        </p:nvGrpSpPr>
        <p:grpSpPr>
          <a:xfrm rot="21411116">
            <a:off x="10087963" y="4192257"/>
            <a:ext cx="1501888" cy="1526000"/>
            <a:chOff x="-304882" y="3583735"/>
            <a:chExt cx="1397665" cy="1419734"/>
          </a:xfrm>
        </p:grpSpPr>
        <p:sp>
          <p:nvSpPr>
            <p:cNvPr id="23" name="Parallelogram 3">
              <a:extLst>
                <a:ext uri="{FF2B5EF4-FFF2-40B4-BE49-F238E27FC236}">
                  <a16:creationId xmlns:a16="http://schemas.microsoft.com/office/drawing/2014/main" id="{BBC7CBDA-DA80-A145-AA2C-302A86003B03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  <p:sp>
          <p:nvSpPr>
            <p:cNvPr id="25" name="Parallelogram 3">
              <a:extLst>
                <a:ext uri="{FF2B5EF4-FFF2-40B4-BE49-F238E27FC236}">
                  <a16:creationId xmlns:a16="http://schemas.microsoft.com/office/drawing/2014/main" id="{066DCD9C-F2BD-3D4D-AFA6-E21F50861417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  <p:sp>
          <p:nvSpPr>
            <p:cNvPr id="26" name="Parallelogram 3">
              <a:extLst>
                <a:ext uri="{FF2B5EF4-FFF2-40B4-BE49-F238E27FC236}">
                  <a16:creationId xmlns:a16="http://schemas.microsoft.com/office/drawing/2014/main" id="{05E14175-8351-AA4D-A6AD-22B96E46514D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726563FC-EDE4-4849-93D6-1AFA8A78A7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935" y="601336"/>
            <a:ext cx="4027414" cy="960272"/>
          </a:xfrm>
          <a:prstGeom prst="rect">
            <a:avLst/>
          </a:prstGeom>
        </p:spPr>
      </p:pic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D39C271D-3769-BA47-9FD8-FAD76E4AF20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2742" y="4618970"/>
            <a:ext cx="1956474" cy="392921"/>
          </a:xfrm>
        </p:spPr>
        <p:txBody>
          <a:bodyPr/>
          <a:lstStyle>
            <a:lvl1pPr mar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1467" b="0" i="0" kern="1200" baseline="0" dirty="0">
                <a:solidFill>
                  <a:schemeClr val="tx1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 dirty="0"/>
              <a:t>@</a:t>
            </a:r>
            <a:r>
              <a:rPr lang="en-US" dirty="0" err="1"/>
              <a:t>yourhandle</a:t>
            </a:r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B1CABBE6-522A-A940-9A20-DF140D22FD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71494" y="4618970"/>
            <a:ext cx="2706876" cy="392921"/>
          </a:xfrm>
        </p:spPr>
        <p:txBody>
          <a:bodyPr/>
          <a:lstStyle>
            <a:lvl1pPr mar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1467" b="0" i="0" kern="1200" baseline="0" dirty="0">
                <a:solidFill>
                  <a:schemeClr val="tx1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 dirty="0" err="1"/>
              <a:t>email@company.com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919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arallelogram 53">
            <a:extLst>
              <a:ext uri="{FF2B5EF4-FFF2-40B4-BE49-F238E27FC236}">
                <a16:creationId xmlns:a16="http://schemas.microsoft.com/office/drawing/2014/main" id="{D5A75548-FCF0-634D-8D10-19488C75DFF0}"/>
              </a:ext>
            </a:extLst>
          </p:cNvPr>
          <p:cNvSpPr/>
          <p:nvPr userDrawn="1"/>
        </p:nvSpPr>
        <p:spPr>
          <a:xfrm rot="10800000" flipH="1" flipV="1">
            <a:off x="5595231" y="-34073"/>
            <a:ext cx="6631673" cy="6944936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686714 w 4301085"/>
              <a:gd name="connsiteY2" fmla="*/ 261657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686714"/>
              <a:gd name="connsiteY0" fmla="*/ 4965700 h 4965700"/>
              <a:gd name="connsiteX1" fmla="*/ 2647627 w 3686714"/>
              <a:gd name="connsiteY1" fmla="*/ 0 h 4965700"/>
              <a:gd name="connsiteX2" fmla="*/ 3686714 w 3686714"/>
              <a:gd name="connsiteY2" fmla="*/ 261657 h 4965700"/>
              <a:gd name="connsiteX3" fmla="*/ 3548010 w 3686714"/>
              <a:gd name="connsiteY3" fmla="*/ 4579325 h 4965700"/>
              <a:gd name="connsiteX4" fmla="*/ 0 w 3686714"/>
              <a:gd name="connsiteY4" fmla="*/ 4965700 h 4965700"/>
              <a:gd name="connsiteX0" fmla="*/ 0 w 4343065"/>
              <a:gd name="connsiteY0" fmla="*/ 4966583 h 4966583"/>
              <a:gd name="connsiteX1" fmla="*/ 2647627 w 4343065"/>
              <a:gd name="connsiteY1" fmla="*/ 883 h 4966583"/>
              <a:gd name="connsiteX2" fmla="*/ 4343065 w 4343065"/>
              <a:gd name="connsiteY2" fmla="*/ 0 h 4966583"/>
              <a:gd name="connsiteX3" fmla="*/ 3548010 w 4343065"/>
              <a:gd name="connsiteY3" fmla="*/ 4580208 h 4966583"/>
              <a:gd name="connsiteX4" fmla="*/ 0 w 4343065"/>
              <a:gd name="connsiteY4" fmla="*/ 4966583 h 4966583"/>
              <a:gd name="connsiteX0" fmla="*/ 0 w 4343065"/>
              <a:gd name="connsiteY0" fmla="*/ 4966583 h 4974018"/>
              <a:gd name="connsiteX1" fmla="*/ 2647627 w 4343065"/>
              <a:gd name="connsiteY1" fmla="*/ 883 h 4974018"/>
              <a:gd name="connsiteX2" fmla="*/ 4343065 w 4343065"/>
              <a:gd name="connsiteY2" fmla="*/ 0 h 4974018"/>
              <a:gd name="connsiteX3" fmla="*/ 4342539 w 4343065"/>
              <a:gd name="connsiteY3" fmla="*/ 4974018 h 4974018"/>
              <a:gd name="connsiteX4" fmla="*/ 0 w 4343065"/>
              <a:gd name="connsiteY4" fmla="*/ 4966583 h 4974018"/>
              <a:gd name="connsiteX0" fmla="*/ 0 w 4343065"/>
              <a:gd name="connsiteY0" fmla="*/ 4972608 h 4980043"/>
              <a:gd name="connsiteX1" fmla="*/ 1569832 w 4343065"/>
              <a:gd name="connsiteY1" fmla="*/ 0 h 4980043"/>
              <a:gd name="connsiteX2" fmla="*/ 4343065 w 4343065"/>
              <a:gd name="connsiteY2" fmla="*/ 6025 h 4980043"/>
              <a:gd name="connsiteX3" fmla="*/ 4342539 w 4343065"/>
              <a:gd name="connsiteY3" fmla="*/ 4980043 h 4980043"/>
              <a:gd name="connsiteX4" fmla="*/ 0 w 4343065"/>
              <a:gd name="connsiteY4" fmla="*/ 4972608 h 4980043"/>
              <a:gd name="connsiteX0" fmla="*/ 0 w 4723057"/>
              <a:gd name="connsiteY0" fmla="*/ 4972608 h 4980043"/>
              <a:gd name="connsiteX1" fmla="*/ 1569832 w 4723057"/>
              <a:gd name="connsiteY1" fmla="*/ 0 h 4980043"/>
              <a:gd name="connsiteX2" fmla="*/ 4723057 w 4723057"/>
              <a:gd name="connsiteY2" fmla="*/ 19843 h 4980043"/>
              <a:gd name="connsiteX3" fmla="*/ 4342539 w 4723057"/>
              <a:gd name="connsiteY3" fmla="*/ 4980043 h 4980043"/>
              <a:gd name="connsiteX4" fmla="*/ 0 w 4723057"/>
              <a:gd name="connsiteY4" fmla="*/ 4972608 h 4980043"/>
              <a:gd name="connsiteX0" fmla="*/ 0 w 4736350"/>
              <a:gd name="connsiteY0" fmla="*/ 4972608 h 4972608"/>
              <a:gd name="connsiteX1" fmla="*/ 1569832 w 4736350"/>
              <a:gd name="connsiteY1" fmla="*/ 0 h 4972608"/>
              <a:gd name="connsiteX2" fmla="*/ 4723057 w 4736350"/>
              <a:gd name="connsiteY2" fmla="*/ 19843 h 4972608"/>
              <a:gd name="connsiteX3" fmla="*/ 4736349 w 4736350"/>
              <a:gd name="connsiteY3" fmla="*/ 4959317 h 4972608"/>
              <a:gd name="connsiteX4" fmla="*/ 0 w 4736350"/>
              <a:gd name="connsiteY4" fmla="*/ 4972608 h 4972608"/>
              <a:gd name="connsiteX0" fmla="*/ 0 w 4736350"/>
              <a:gd name="connsiteY0" fmla="*/ 4958790 h 4958790"/>
              <a:gd name="connsiteX1" fmla="*/ 1362564 w 4736350"/>
              <a:gd name="connsiteY1" fmla="*/ 0 h 4958790"/>
              <a:gd name="connsiteX2" fmla="*/ 4723057 w 4736350"/>
              <a:gd name="connsiteY2" fmla="*/ 6025 h 4958790"/>
              <a:gd name="connsiteX3" fmla="*/ 4736349 w 4736350"/>
              <a:gd name="connsiteY3" fmla="*/ 4945499 h 4958790"/>
              <a:gd name="connsiteX4" fmla="*/ 0 w 4736350"/>
              <a:gd name="connsiteY4" fmla="*/ 4958790 h 4958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36350" h="4958790">
                <a:moveTo>
                  <a:pt x="0" y="4958790"/>
                </a:moveTo>
                <a:lnTo>
                  <a:pt x="1362564" y="0"/>
                </a:lnTo>
                <a:lnTo>
                  <a:pt x="4723057" y="6025"/>
                </a:lnTo>
                <a:cubicBezTo>
                  <a:pt x="4722882" y="1664031"/>
                  <a:pt x="4736524" y="3287493"/>
                  <a:pt x="4736349" y="4945499"/>
                </a:cubicBezTo>
                <a:lnTo>
                  <a:pt x="0" y="495879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4352" y="3307383"/>
            <a:ext cx="4330240" cy="627904"/>
          </a:xfrm>
        </p:spPr>
        <p:txBody>
          <a:bodyPr anchor="b"/>
          <a:lstStyle>
            <a:lvl1pPr algn="l">
              <a:defRPr sz="4266"/>
            </a:lvl1pPr>
          </a:lstStyle>
          <a:p>
            <a:r>
              <a:rPr lang="en-US" dirty="0"/>
              <a:t>Speaker Name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664582" y="3926055"/>
            <a:ext cx="4329572" cy="540913"/>
          </a:xfrm>
        </p:spPr>
        <p:txBody>
          <a:bodyPr/>
          <a:lstStyle>
            <a:lvl1pPr marL="0" marR="0" indent="0" algn="l" defTabSz="60940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66" b="0" i="0" u="none" strike="noStrike" kern="1200" cap="none" spc="0" normalizeH="0" baseline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lang="en-US" dirty="0"/>
              <a:t>Title, Company</a:t>
            </a:r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7757320" y="1514756"/>
            <a:ext cx="3928477" cy="358448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6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Biography Point One</a:t>
            </a:r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2" hasCustomPrompt="1"/>
          </p:nvPr>
        </p:nvSpPr>
        <p:spPr>
          <a:xfrm>
            <a:off x="664352" y="859692"/>
            <a:ext cx="1923550" cy="1924049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anchor="ctr"/>
          <a:lstStyle>
            <a:lvl1pPr algn="ctr">
              <a:defRPr sz="1400"/>
            </a:lvl1pPr>
          </a:lstStyle>
          <a:p>
            <a:r>
              <a:rPr lang="en-US" dirty="0"/>
              <a:t>PLACE YOUR PHOTO HERE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7757320" y="1873835"/>
            <a:ext cx="3928477" cy="792684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7757320" y="3008431"/>
            <a:ext cx="3928477" cy="358448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6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Biography Point Two</a:t>
            </a:r>
          </a:p>
        </p:txBody>
      </p:sp>
      <p:sp>
        <p:nvSpPr>
          <p:cNvPr id="42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7757320" y="3367510"/>
            <a:ext cx="3928477" cy="792684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</p:txBody>
      </p:sp>
      <p:sp>
        <p:nvSpPr>
          <p:cNvPr id="43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7757320" y="4480060"/>
            <a:ext cx="3928477" cy="358448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6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Biography Point Three</a:t>
            </a:r>
          </a:p>
        </p:txBody>
      </p:sp>
      <p:sp>
        <p:nvSpPr>
          <p:cNvPr id="44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7757320" y="4839139"/>
            <a:ext cx="3928477" cy="792684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</p:txBody>
      </p:sp>
      <p:sp>
        <p:nvSpPr>
          <p:cNvPr id="49" name="Text Placeholder 48"/>
          <p:cNvSpPr>
            <a:spLocks noGrp="1"/>
          </p:cNvSpPr>
          <p:nvPr>
            <p:ph type="body" sz="quarter" idx="18" hasCustomPrompt="1"/>
          </p:nvPr>
        </p:nvSpPr>
        <p:spPr>
          <a:xfrm>
            <a:off x="1175745" y="4645546"/>
            <a:ext cx="1159631" cy="349251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dirty="0">
                <a:solidFill>
                  <a:schemeClr val="accent1"/>
                </a:solidFill>
              </a:rPr>
              <a:t>/</a:t>
            </a:r>
            <a:r>
              <a:rPr lang="en-US" sz="1467" dirty="0" err="1">
                <a:solidFill>
                  <a:schemeClr val="accent1"/>
                </a:solidFill>
              </a:rPr>
              <a:t>yourname</a:t>
            </a:r>
            <a:endParaRPr lang="en-US" sz="1467" dirty="0">
              <a:solidFill>
                <a:schemeClr val="accent1"/>
              </a:solidFill>
            </a:endParaRPr>
          </a:p>
        </p:txBody>
      </p:sp>
      <p:sp>
        <p:nvSpPr>
          <p:cNvPr id="50" name="Text Placeholder 48"/>
          <p:cNvSpPr>
            <a:spLocks noGrp="1"/>
          </p:cNvSpPr>
          <p:nvPr>
            <p:ph type="body" sz="quarter" idx="19" hasCustomPrompt="1"/>
          </p:nvPr>
        </p:nvSpPr>
        <p:spPr>
          <a:xfrm>
            <a:off x="1179030" y="5158385"/>
            <a:ext cx="1379852" cy="349251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>
                <a:solidFill>
                  <a:schemeClr val="accent1"/>
                </a:solidFill>
              </a:rPr>
              <a:t>@</a:t>
            </a:r>
            <a:r>
              <a:rPr lang="en-US" sz="1467" dirty="0" err="1">
                <a:solidFill>
                  <a:schemeClr val="accent1"/>
                </a:solidFill>
              </a:rPr>
              <a:t>yourhandle</a:t>
            </a:r>
            <a:endParaRPr lang="en-US" sz="1467" dirty="0">
              <a:solidFill>
                <a:schemeClr val="accent1"/>
              </a:solidFill>
            </a:endParaRPr>
          </a:p>
        </p:txBody>
      </p:sp>
      <p:sp>
        <p:nvSpPr>
          <p:cNvPr id="51" name="Text Placeholder 48"/>
          <p:cNvSpPr>
            <a:spLocks noGrp="1"/>
          </p:cNvSpPr>
          <p:nvPr>
            <p:ph type="body" sz="quarter" idx="20" hasCustomPrompt="1"/>
          </p:nvPr>
        </p:nvSpPr>
        <p:spPr>
          <a:xfrm>
            <a:off x="1174475" y="5658002"/>
            <a:ext cx="1159631" cy="349251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dirty="0" err="1">
                <a:solidFill>
                  <a:schemeClr val="accent1"/>
                </a:solidFill>
              </a:rPr>
              <a:t>yourname</a:t>
            </a:r>
            <a:endParaRPr lang="en-US" sz="1467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9602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3010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A1720C6-9EC5-5B49-BD0B-1B3A05E33222}"/>
              </a:ext>
            </a:extLst>
          </p:cNvPr>
          <p:cNvGrpSpPr/>
          <p:nvPr userDrawn="1"/>
        </p:nvGrpSpPr>
        <p:grpSpPr>
          <a:xfrm>
            <a:off x="-263733" y="5341257"/>
            <a:ext cx="1473731" cy="1497392"/>
            <a:chOff x="-304882" y="3583735"/>
            <a:chExt cx="1397665" cy="1419734"/>
          </a:xfrm>
        </p:grpSpPr>
        <p:sp>
          <p:nvSpPr>
            <p:cNvPr id="10" name="Parallelogram 3">
              <a:extLst>
                <a:ext uri="{FF2B5EF4-FFF2-40B4-BE49-F238E27FC236}">
                  <a16:creationId xmlns:a16="http://schemas.microsoft.com/office/drawing/2014/main" id="{1F4DF1DE-806D-CE4D-A08F-B90FEC93E896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  <p:sp>
          <p:nvSpPr>
            <p:cNvPr id="11" name="Parallelogram 3">
              <a:extLst>
                <a:ext uri="{FF2B5EF4-FFF2-40B4-BE49-F238E27FC236}">
                  <a16:creationId xmlns:a16="http://schemas.microsoft.com/office/drawing/2014/main" id="{BBB81A52-1DCC-8641-8DC8-9BF37FB7CE8E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  <p:sp>
          <p:nvSpPr>
            <p:cNvPr id="12" name="Parallelogram 3">
              <a:extLst>
                <a:ext uri="{FF2B5EF4-FFF2-40B4-BE49-F238E27FC236}">
                  <a16:creationId xmlns:a16="http://schemas.microsoft.com/office/drawing/2014/main" id="{62ACCD8A-764D-7247-B2AF-F4D83EA3A4E3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</p:grp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429260" y="2586608"/>
            <a:ext cx="10986871" cy="2619183"/>
          </a:xfrm>
        </p:spPr>
        <p:txBody>
          <a:bodyPr>
            <a:noAutofit/>
          </a:bodyPr>
          <a:lstStyle>
            <a:lvl1pPr marL="308933" marR="0" indent="-308933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charset="0"/>
              <a:buChar char="•"/>
              <a:tabLst/>
              <a:defRPr sz="2399" b="0" i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4" name="Content Placeholder 13"/>
          <p:cNvSpPr>
            <a:spLocks noGrp="1"/>
          </p:cNvSpPr>
          <p:nvPr>
            <p:ph sz="quarter" idx="11"/>
          </p:nvPr>
        </p:nvSpPr>
        <p:spPr>
          <a:xfrm>
            <a:off x="429260" y="1212332"/>
            <a:ext cx="10986871" cy="572792"/>
          </a:xfrm>
        </p:spPr>
        <p:txBody>
          <a:bodyPr>
            <a:noAutofit/>
          </a:bodyPr>
          <a:lstStyle>
            <a:lvl1pPr marL="0" marR="0" indent="0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charset="0"/>
              <a:buNone/>
              <a:tabLst/>
              <a:defRPr sz="2666">
                <a:solidFill>
                  <a:schemeClr val="tx1"/>
                </a:solidFill>
                <a:latin typeface="+mn-lt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7" name="Parallelogram 1">
            <a:extLst>
              <a:ext uri="{FF2B5EF4-FFF2-40B4-BE49-F238E27FC236}">
                <a16:creationId xmlns:a16="http://schemas.microsoft.com/office/drawing/2014/main" id="{A65906D3-1405-3D4A-BDD2-854EDA79FE26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0F789D-0EB1-3543-B743-434CD290FC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2707" y="6308877"/>
            <a:ext cx="933950" cy="39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496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Titles are set 36pt Segoe UI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29260" y="2006856"/>
            <a:ext cx="11012264" cy="597807"/>
          </a:xfrm>
        </p:spPr>
        <p:txBody>
          <a:bodyPr anchor="b"/>
          <a:lstStyle>
            <a:lvl1pPr marL="0" indent="0">
              <a:buNone/>
              <a:defRPr sz="3732" b="0" i="0">
                <a:solidFill>
                  <a:schemeClr val="accent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Heading One Style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429260" y="2602705"/>
            <a:ext cx="11012264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Body content, 16pt Segoe UI (gray)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429260" y="3381895"/>
            <a:ext cx="11012264" cy="597807"/>
          </a:xfrm>
        </p:spPr>
        <p:txBody>
          <a:bodyPr anchor="b"/>
          <a:lstStyle>
            <a:lvl1pPr marL="0" indent="0">
              <a:buNone/>
              <a:defRPr sz="2666" b="0" i="0">
                <a:solidFill>
                  <a:schemeClr val="tx1"/>
                </a:solidFill>
                <a:latin typeface="+mn-lt"/>
                <a:ea typeface="Segoe UI Light" charset="0"/>
                <a:cs typeface="Segoe UI Light" charset="0"/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Heading Two Style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29260" y="3977745"/>
            <a:ext cx="11012264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Body content, 16pt Segoe UI (gray)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429260" y="4720264"/>
            <a:ext cx="11012264" cy="597807"/>
          </a:xfrm>
        </p:spPr>
        <p:txBody>
          <a:bodyPr anchor="b"/>
          <a:lstStyle>
            <a:lvl1pPr marL="0" indent="0">
              <a:buNone/>
              <a:defRPr sz="1866" b="1" i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HEADING THREE STYLE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5" hasCustomPrompt="1"/>
          </p:nvPr>
        </p:nvSpPr>
        <p:spPr>
          <a:xfrm>
            <a:off x="429260" y="5316115"/>
            <a:ext cx="11012264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Body content, 16pt Segoe UI (gray)</a:t>
            </a:r>
          </a:p>
        </p:txBody>
      </p:sp>
    </p:spTree>
    <p:extLst>
      <p:ext uri="{BB962C8B-B14F-4D97-AF65-F5344CB8AC3E}">
        <p14:creationId xmlns:p14="http://schemas.microsoft.com/office/powerpoint/2010/main" val="1413718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36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5" Type="http://schemas.openxmlformats.org/officeDocument/2006/relationships/slideLayout" Target="../slideLayouts/slideLayout40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20" Type="http://schemas.openxmlformats.org/officeDocument/2006/relationships/slideLayout" Target="../slideLayouts/slideLayout35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2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23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25.xml"/><Relationship Id="rId19" Type="http://schemas.openxmlformats.org/officeDocument/2006/relationships/slideLayout" Target="../slideLayouts/slideLayout34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Relationship Id="rId22" Type="http://schemas.openxmlformats.org/officeDocument/2006/relationships/slideLayout" Target="../slideLayouts/slideLayout37.xml"/><Relationship Id="rId27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5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42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5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0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29259" y="334970"/>
            <a:ext cx="11303811" cy="8172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Title Styling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429259" y="1507837"/>
            <a:ext cx="11303811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08138" y="6343805"/>
            <a:ext cx="774501" cy="31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760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732" r:id="rId15"/>
  </p:sldLayoutIdLst>
  <p:hf hdr="0" ftr="0" dt="0"/>
  <p:txStyles>
    <p:titleStyle>
      <a:lvl1pPr marL="0" marR="0" indent="0" algn="l" defTabSz="609402" rtl="0" eaLnBrk="1" fontAlgn="auto" latinLnBrk="0" hangingPunct="1">
        <a:lnSpc>
          <a:spcPts val="4666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4799" b="0" i="0" u="none" strike="noStrike" kern="1200" cap="none" spc="0" normalizeH="0" baseline="0">
          <a:ln>
            <a:noFill/>
          </a:ln>
          <a:solidFill>
            <a:schemeClr val="tx1"/>
          </a:solidFill>
          <a:effectLst/>
          <a:uLnTx/>
          <a:uFillTx/>
          <a:latin typeface="Segoe UI Light" charset="0"/>
          <a:ea typeface="Segoe UI Light" charset="0"/>
          <a:cs typeface="Segoe UI Light" charset="0"/>
        </a:defRPr>
      </a:lvl1pPr>
    </p:titleStyle>
    <p:bodyStyle>
      <a:lvl1pPr marL="0" indent="0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None/>
        <a:defRPr sz="3199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052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666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2pPr>
      <a:lvl3pPr marL="850624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9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3pPr>
      <a:lvl4pPr marL="1229384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9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4pPr>
      <a:lvl5pPr marL="1584868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9" b="0" i="0" kern="1200" dirty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5pPr>
      <a:lvl6pPr marL="3351710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112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0514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79916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02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04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205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607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010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412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813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215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29259" y="334971"/>
            <a:ext cx="11303810" cy="8172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Title Styling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429259" y="1507838"/>
            <a:ext cx="1130381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08139" y="6343806"/>
            <a:ext cx="774501" cy="31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698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  <p:sldLayoutId id="2147483708" r:id="rId18"/>
    <p:sldLayoutId id="2147483709" r:id="rId19"/>
    <p:sldLayoutId id="2147483710" r:id="rId20"/>
    <p:sldLayoutId id="2147483711" r:id="rId21"/>
    <p:sldLayoutId id="2147483712" r:id="rId22"/>
    <p:sldLayoutId id="2147483713" r:id="rId23"/>
    <p:sldLayoutId id="2147483714" r:id="rId24"/>
    <p:sldLayoutId id="2147483715" r:id="rId25"/>
  </p:sldLayoutIdLst>
  <p:hf hdr="0" ftr="0" dt="0"/>
  <p:txStyles>
    <p:titleStyle>
      <a:lvl1pPr marL="0" marR="0" indent="0" algn="l" defTabSz="609265" rtl="0" eaLnBrk="1" fontAlgn="auto" latinLnBrk="0" hangingPunct="1">
        <a:lnSpc>
          <a:spcPts val="4665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4798" b="0" i="0" u="none" strike="noStrike" kern="1200" cap="none" spc="0" normalizeH="0" baseline="0">
          <a:ln>
            <a:noFill/>
          </a:ln>
          <a:solidFill>
            <a:schemeClr val="tx1"/>
          </a:solidFill>
          <a:effectLst/>
          <a:uLnTx/>
          <a:uFillTx/>
          <a:latin typeface="Segoe UI Light" charset="0"/>
          <a:ea typeface="Segoe UI Light" charset="0"/>
          <a:cs typeface="Segoe UI Light" charset="0"/>
        </a:defRPr>
      </a:lvl1pPr>
    </p:titleStyle>
    <p:bodyStyle>
      <a:lvl1pPr marL="0" indent="0" algn="l" defTabSz="1218529" rtl="0" eaLnBrk="1" latinLnBrk="0" hangingPunct="1">
        <a:spcBef>
          <a:spcPct val="20000"/>
        </a:spcBef>
        <a:buClr>
          <a:schemeClr val="accent3"/>
        </a:buClr>
        <a:buFont typeface="Arial"/>
        <a:buNone/>
        <a:defRPr sz="3198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6949" indent="-456949" algn="l" defTabSz="1218529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665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2pPr>
      <a:lvl3pPr marL="850432" indent="-456949" algn="l" defTabSz="1218529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8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3pPr>
      <a:lvl4pPr marL="1229108" indent="-456949" algn="l" defTabSz="1218529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8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4pPr>
      <a:lvl5pPr marL="1584513" indent="-456949" algn="l" defTabSz="1218529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8" b="0" i="0" kern="1200" dirty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5pPr>
      <a:lvl6pPr marL="3350956" indent="-304633" algn="l" defTabSz="1218529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0221" indent="-304633" algn="l" defTabSz="1218529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486" indent="-304633" algn="l" defTabSz="1218529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751" indent="-304633" algn="l" defTabSz="1218529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65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529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794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7059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324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589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853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4118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29259" y="334970"/>
            <a:ext cx="11303811" cy="8172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Title Styling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429259" y="1507837"/>
            <a:ext cx="11303811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08138" y="6343805"/>
            <a:ext cx="774501" cy="31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564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  <p:sldLayoutId id="2147483731" r:id="rId15"/>
  </p:sldLayoutIdLst>
  <p:hf hdr="0" ftr="0" dt="0"/>
  <p:txStyles>
    <p:titleStyle>
      <a:lvl1pPr marL="0" marR="0" indent="0" algn="l" defTabSz="609402" rtl="0" eaLnBrk="1" fontAlgn="auto" latinLnBrk="0" hangingPunct="1">
        <a:lnSpc>
          <a:spcPts val="4666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4799" b="0" i="0" u="none" strike="noStrike" kern="1200" cap="none" spc="0" normalizeH="0" baseline="0">
          <a:ln>
            <a:noFill/>
          </a:ln>
          <a:solidFill>
            <a:schemeClr val="tx1"/>
          </a:solidFill>
          <a:effectLst/>
          <a:uLnTx/>
          <a:uFillTx/>
          <a:latin typeface="Segoe UI Light" charset="0"/>
          <a:ea typeface="Segoe UI Light" charset="0"/>
          <a:cs typeface="Segoe UI Light" charset="0"/>
        </a:defRPr>
      </a:lvl1pPr>
    </p:titleStyle>
    <p:bodyStyle>
      <a:lvl1pPr marL="0" indent="0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None/>
        <a:defRPr sz="3199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052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666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2pPr>
      <a:lvl3pPr marL="850624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9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3pPr>
      <a:lvl4pPr marL="1229384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9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4pPr>
      <a:lvl5pPr marL="1584868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9" b="0" i="0" kern="1200" dirty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5pPr>
      <a:lvl6pPr marL="3351710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112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0514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79916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02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04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205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607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010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412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813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215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8.jpeg"/><Relationship Id="rId4" Type="http://schemas.openxmlformats.org/officeDocument/2006/relationships/image" Target="../media/image17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30.png"/><Relationship Id="rId18" Type="http://schemas.openxmlformats.org/officeDocument/2006/relationships/image" Target="../media/image35.png"/><Relationship Id="rId3" Type="http://schemas.openxmlformats.org/officeDocument/2006/relationships/image" Target="../media/image20.jpg"/><Relationship Id="rId7" Type="http://schemas.openxmlformats.org/officeDocument/2006/relationships/image" Target="../media/image24.jpg"/><Relationship Id="rId12" Type="http://schemas.openxmlformats.org/officeDocument/2006/relationships/image" Target="../media/image29.png"/><Relationship Id="rId17" Type="http://schemas.openxmlformats.org/officeDocument/2006/relationships/image" Target="../media/image34.png"/><Relationship Id="rId2" Type="http://schemas.openxmlformats.org/officeDocument/2006/relationships/image" Target="../media/image19.jpg"/><Relationship Id="rId16" Type="http://schemas.openxmlformats.org/officeDocument/2006/relationships/image" Target="../media/image3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22.png"/><Relationship Id="rId15" Type="http://schemas.openxmlformats.org/officeDocument/2006/relationships/image" Target="../media/image32.jpg"/><Relationship Id="rId10" Type="http://schemas.openxmlformats.org/officeDocument/2006/relationships/image" Target="../media/image27.png"/><Relationship Id="rId19" Type="http://schemas.openxmlformats.org/officeDocument/2006/relationships/image" Target="../media/image36.svg"/><Relationship Id="rId4" Type="http://schemas.openxmlformats.org/officeDocument/2006/relationships/image" Target="../media/image21.png"/><Relationship Id="rId9" Type="http://schemas.openxmlformats.org/officeDocument/2006/relationships/image" Target="../media/image26.png"/><Relationship Id="rId14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1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2EAB22-DEE9-4AED-A15D-76BDCADCA469}"/>
              </a:ext>
            </a:extLst>
          </p:cNvPr>
          <p:cNvSpPr/>
          <p:nvPr/>
        </p:nvSpPr>
        <p:spPr>
          <a:xfrm>
            <a:off x="2227376" y="2344365"/>
            <a:ext cx="6900571" cy="130805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GB" sz="3950" b="1" dirty="0">
                <a:solidFill>
                  <a:srgbClr val="FFC000"/>
                </a:solidFill>
                <a:cs typeface="Segoe UI"/>
              </a:rPr>
              <a:t>SQL Notebooks in Azure Data Studio for the DBA</a:t>
            </a:r>
            <a:endParaRPr lang="de-DE" sz="3950">
              <a:solidFill>
                <a:srgbClr val="FFC000"/>
              </a:solidFill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FDCA1D-F55B-48A6-BA5F-C999FD70EB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2047" y="837387"/>
            <a:ext cx="2343689" cy="23436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D2FEE0-C7C3-4E09-96CC-C4499AA0F4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8558" y="3788947"/>
            <a:ext cx="1227177" cy="2020613"/>
          </a:xfrm>
          <a:prstGeom prst="rect">
            <a:avLst/>
          </a:prstGeom>
          <a:effectLst>
            <a:softEdge rad="444500"/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CF153A5-B7B0-4A9D-8BF1-A6B55598E74E}"/>
              </a:ext>
            </a:extLst>
          </p:cNvPr>
          <p:cNvSpPr/>
          <p:nvPr/>
        </p:nvSpPr>
        <p:spPr>
          <a:xfrm>
            <a:off x="2361924" y="5092324"/>
            <a:ext cx="7464974" cy="57708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GB" sz="3150" dirty="0">
                <a:solidFill>
                  <a:srgbClr val="FFE0A4"/>
                </a:solidFill>
                <a:ea typeface="Roboto Black" panose="02000000000000000000" pitchFamily="2" charset="0"/>
                <a:cs typeface="Arial"/>
              </a:rPr>
              <a:t>Rob Sewell -@</a:t>
            </a:r>
            <a:r>
              <a:rPr lang="en-GB" sz="3150" dirty="0" err="1">
                <a:solidFill>
                  <a:srgbClr val="FFE0A4"/>
                </a:solidFill>
                <a:ea typeface="Roboto Black" panose="02000000000000000000" pitchFamily="2" charset="0"/>
                <a:cs typeface="Arial"/>
              </a:rPr>
              <a:t>SQLDBAWithABeard</a:t>
            </a:r>
          </a:p>
        </p:txBody>
      </p:sp>
      <p:pic>
        <p:nvPicPr>
          <p:cNvPr id="6" name="Picture 2" descr="https://sqlsaturdayfiles.blob.core.windows.net/854/sqlsat854_print.jpg">
            <a:extLst>
              <a:ext uri="{FF2B5EF4-FFF2-40B4-BE49-F238E27FC236}">
                <a16:creationId xmlns:a16="http://schemas.microsoft.com/office/drawing/2014/main" id="{14CF5B33-7A66-4347-8E5B-8847A2607D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0619" y="6063558"/>
            <a:ext cx="3178206" cy="794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7394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5E12FD-F514-4630-B8CF-4B9EF687CE2D}"/>
              </a:ext>
            </a:extLst>
          </p:cNvPr>
          <p:cNvSpPr txBox="1"/>
          <p:nvPr/>
        </p:nvSpPr>
        <p:spPr>
          <a:xfrm>
            <a:off x="4042719" y="2921301"/>
            <a:ext cx="4103387" cy="1015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998" dirty="0">
                <a:solidFill>
                  <a:srgbClr val="FFE0A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WHO AM !?</a:t>
            </a:r>
          </a:p>
        </p:txBody>
      </p:sp>
    </p:spTree>
    <p:extLst>
      <p:ext uri="{BB962C8B-B14F-4D97-AF65-F5344CB8AC3E}">
        <p14:creationId xmlns:p14="http://schemas.microsoft.com/office/powerpoint/2010/main" val="17839324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14974"/>
            <a:ext cx="12188824" cy="761769"/>
          </a:xfrm>
        </p:spPr>
        <p:txBody>
          <a:bodyPr/>
          <a:lstStyle/>
          <a:p>
            <a:pPr algn="ctr"/>
            <a:r>
              <a:rPr lang="en-US" dirty="0"/>
              <a:t>Our sponsors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51C5E5-F480-468A-A665-B6D328986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9890" y="4691672"/>
            <a:ext cx="1093109" cy="842099"/>
          </a:xfrm>
          <a:prstGeom prst="rect">
            <a:avLst/>
          </a:prstGeom>
        </p:spPr>
      </p:pic>
      <p:pic>
        <p:nvPicPr>
          <p:cNvPr id="6" name="Picture 5" descr="A picture containing clipart&#10;&#10;Description automatically generated">
            <a:extLst>
              <a:ext uri="{FF2B5EF4-FFF2-40B4-BE49-F238E27FC236}">
                <a16:creationId xmlns:a16="http://schemas.microsoft.com/office/drawing/2014/main" id="{A3356855-5CD6-4840-B38A-FACB46D58C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4162" y="953243"/>
            <a:ext cx="3963610" cy="11768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CF21CCD-50EF-4BB1-8414-DE0B9D99C8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4994" y="2762478"/>
            <a:ext cx="2318763" cy="4717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0D7DB97-F269-49FE-A02E-164738E54D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8254" y="2797166"/>
            <a:ext cx="1423883" cy="385876"/>
          </a:xfrm>
          <a:prstGeom prst="rect">
            <a:avLst/>
          </a:prstGeom>
        </p:spPr>
      </p:pic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04870139-9FF9-4A24-AA21-83D8C17475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52024" y="4691672"/>
            <a:ext cx="917213" cy="68790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0FD44CE-9EA6-47B9-8635-549B429779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13878" y="4552374"/>
            <a:ext cx="2738146" cy="98471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52AAA0F-46B2-4DC9-B487-326592D1D0A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24131" y="4884442"/>
            <a:ext cx="2366605" cy="47174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4614A49-512E-450C-B928-0F6992A07A1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98094" y="2762477"/>
            <a:ext cx="1257303" cy="651702"/>
          </a:xfrm>
          <a:prstGeom prst="rect">
            <a:avLst/>
          </a:prstGeom>
        </p:spPr>
      </p:pic>
      <p:pic>
        <p:nvPicPr>
          <p:cNvPr id="20" name="Picture 19" descr="A close up of a logo&#10;&#10;Description automatically generated">
            <a:extLst>
              <a:ext uri="{FF2B5EF4-FFF2-40B4-BE49-F238E27FC236}">
                <a16:creationId xmlns:a16="http://schemas.microsoft.com/office/drawing/2014/main" id="{23537DEE-EA4B-460C-B9EE-840D36E97AE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75260" y="3402556"/>
            <a:ext cx="2761414" cy="103553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B762991-0D0C-4EDD-8387-E8463B93CC3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767256" y="2610372"/>
            <a:ext cx="2311096" cy="538598"/>
          </a:xfrm>
          <a:prstGeom prst="rect">
            <a:avLst/>
          </a:prstGeom>
        </p:spPr>
      </p:pic>
      <p:pic>
        <p:nvPicPr>
          <p:cNvPr id="24" name="Picture 23" descr="A close up of a logo&#10;&#10;Description automatically generated">
            <a:extLst>
              <a:ext uri="{FF2B5EF4-FFF2-40B4-BE49-F238E27FC236}">
                <a16:creationId xmlns:a16="http://schemas.microsoft.com/office/drawing/2014/main" id="{2D487048-0E94-44BB-9FB3-93F56A33988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7600" y="953244"/>
            <a:ext cx="2933760" cy="1176818"/>
          </a:xfrm>
          <a:prstGeom prst="rect">
            <a:avLst/>
          </a:prstGeom>
        </p:spPr>
      </p:pic>
      <p:pic>
        <p:nvPicPr>
          <p:cNvPr id="26" name="Picture 25" descr="A close up of a logo&#10;&#10;Description automatically generated">
            <a:extLst>
              <a:ext uri="{FF2B5EF4-FFF2-40B4-BE49-F238E27FC236}">
                <a16:creationId xmlns:a16="http://schemas.microsoft.com/office/drawing/2014/main" id="{EA5CA524-AB93-4A03-9D3F-F8C8CD936AA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368247" y="5935198"/>
            <a:ext cx="1514959" cy="268603"/>
          </a:xfrm>
          <a:prstGeom prst="rect">
            <a:avLst/>
          </a:prstGeom>
        </p:spPr>
      </p:pic>
      <p:pic>
        <p:nvPicPr>
          <p:cNvPr id="28" name="Picture 27" descr="A close up of a logo&#10;&#10;Description automatically generated">
            <a:extLst>
              <a:ext uri="{FF2B5EF4-FFF2-40B4-BE49-F238E27FC236}">
                <a16:creationId xmlns:a16="http://schemas.microsoft.com/office/drawing/2014/main" id="{A4FC17EB-9665-4CD9-B187-0141FEDB865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873000" y="652516"/>
            <a:ext cx="4037467" cy="158416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BCABDE0-556F-4A2B-8555-07B9566469E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513944" y="4669721"/>
            <a:ext cx="1599389" cy="839679"/>
          </a:xfrm>
          <a:prstGeom prst="rect">
            <a:avLst/>
          </a:prstGeom>
        </p:spPr>
      </p:pic>
      <p:pic>
        <p:nvPicPr>
          <p:cNvPr id="32" name="Picture 31" descr="A picture containing clipart&#10;&#10;Description automatically generated">
            <a:extLst>
              <a:ext uri="{FF2B5EF4-FFF2-40B4-BE49-F238E27FC236}">
                <a16:creationId xmlns:a16="http://schemas.microsoft.com/office/drawing/2014/main" id="{BA27886A-A46F-454D-A850-09A8546FA732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89266" y="4669316"/>
            <a:ext cx="1874346" cy="83467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54DBD417-4B77-4E34-8B22-88B3189E73B8}"/>
              </a:ext>
            </a:extLst>
          </p:cNvPr>
          <p:cNvSpPr txBox="1"/>
          <p:nvPr/>
        </p:nvSpPr>
        <p:spPr>
          <a:xfrm>
            <a:off x="180021" y="572944"/>
            <a:ext cx="3180401" cy="352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693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Platinum and </a:t>
            </a:r>
            <a:r>
              <a:rPr lang="nb-NO" sz="1693" b="1" dirty="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event</a:t>
            </a:r>
            <a:endParaRPr lang="nb-NO" sz="1693" b="1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A1BB782-F870-41E2-8316-EE844B1B6998}"/>
              </a:ext>
            </a:extLst>
          </p:cNvPr>
          <p:cNvSpPr txBox="1"/>
          <p:nvPr/>
        </p:nvSpPr>
        <p:spPr>
          <a:xfrm>
            <a:off x="180022" y="2312478"/>
            <a:ext cx="3180401" cy="352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693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Gold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990D07F-5F09-430B-8BF6-7693994F696F}"/>
              </a:ext>
            </a:extLst>
          </p:cNvPr>
          <p:cNvSpPr txBox="1"/>
          <p:nvPr/>
        </p:nvSpPr>
        <p:spPr>
          <a:xfrm>
            <a:off x="180023" y="3281254"/>
            <a:ext cx="3180401" cy="352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693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Global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7C97C70-5741-480F-AC05-2533D9F3D393}"/>
              </a:ext>
            </a:extLst>
          </p:cNvPr>
          <p:cNvSpPr txBox="1"/>
          <p:nvPr/>
        </p:nvSpPr>
        <p:spPr>
          <a:xfrm>
            <a:off x="180024" y="4230154"/>
            <a:ext cx="3180401" cy="352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693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Silver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56B7DEA-2D42-4EBB-BD1A-48E47DD8482B}"/>
              </a:ext>
            </a:extLst>
          </p:cNvPr>
          <p:cNvSpPr txBox="1"/>
          <p:nvPr/>
        </p:nvSpPr>
        <p:spPr>
          <a:xfrm>
            <a:off x="180019" y="5536814"/>
            <a:ext cx="3180401" cy="352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693" b="1" dirty="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Bronze</a:t>
            </a:r>
            <a:endParaRPr lang="nb-NO" sz="1693" b="1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646B2AA-9D32-466B-8DE9-A04EDAFF33A3}"/>
              </a:ext>
            </a:extLst>
          </p:cNvPr>
          <p:cNvSpPr txBox="1"/>
          <p:nvPr/>
        </p:nvSpPr>
        <p:spPr>
          <a:xfrm>
            <a:off x="4535955" y="5536815"/>
            <a:ext cx="3180401" cy="3528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nb-NO" sz="1693" b="1" dirty="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Raffle</a:t>
            </a:r>
            <a:endParaRPr lang="en-US" sz="1904" dirty="0" err="1">
              <a:ea typeface="+mj-ea"/>
              <a:cs typeface="+mj-cs"/>
            </a:endParaRPr>
          </a:p>
        </p:txBody>
      </p:sp>
      <p:pic>
        <p:nvPicPr>
          <p:cNvPr id="2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458FE75F-2DBE-483B-ACB3-3D6A9A96863A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349171" y="5932520"/>
            <a:ext cx="1889370" cy="328340"/>
          </a:xfrm>
          <a:prstGeom prst="rect">
            <a:avLst/>
          </a:prstGeom>
        </p:spPr>
      </p:pic>
      <p:pic>
        <p:nvPicPr>
          <p:cNvPr id="7" name="Graphic 8">
            <a:extLst>
              <a:ext uri="{FF2B5EF4-FFF2-40B4-BE49-F238E27FC236}">
                <a16:creationId xmlns:a16="http://schemas.microsoft.com/office/drawing/2014/main" id="{F6984A3D-043E-4CFC-913B-B4421D305BE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7770076" y="5887602"/>
            <a:ext cx="1013517" cy="372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130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443D78A-306B-4CC6-8AD8-D9857655E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" y="-5622"/>
            <a:ext cx="12185651" cy="686924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DC3E908-2F67-4667-A895-A1CAD10C5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9010" y="4166565"/>
            <a:ext cx="4850497" cy="27298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7497515-C5F4-433E-AEB8-AAE2C5C262DB}"/>
              </a:ext>
            </a:extLst>
          </p:cNvPr>
          <p:cNvSpPr/>
          <p:nvPr/>
        </p:nvSpPr>
        <p:spPr>
          <a:xfrm>
            <a:off x="5973225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4822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5E12FD-F514-4630-B8CF-4B9EF687CE2D}"/>
              </a:ext>
            </a:extLst>
          </p:cNvPr>
          <p:cNvSpPr txBox="1"/>
          <p:nvPr/>
        </p:nvSpPr>
        <p:spPr>
          <a:xfrm>
            <a:off x="1427816" y="990511"/>
            <a:ext cx="5769332" cy="51090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GB" sz="5950" dirty="0">
                <a:solidFill>
                  <a:srgbClr val="FFE0A4"/>
                </a:solidFill>
                <a:latin typeface="Calibri Light"/>
                <a:cs typeface="Calibri Light"/>
              </a:rPr>
              <a:t>Here Now !</a:t>
            </a:r>
            <a:br>
              <a:rPr lang="en-GB" sz="5950" dirty="0">
                <a:solidFill>
                  <a:srgbClr val="FFE0A4"/>
                </a:solidFill>
                <a:latin typeface="Calibri Light"/>
                <a:cs typeface="Calibri Light"/>
              </a:rPr>
            </a:br>
            <a:r>
              <a:rPr lang="en-GB" sz="4000" dirty="0">
                <a:solidFill>
                  <a:srgbClr val="FFE0A4"/>
                </a:solidFill>
                <a:latin typeface="Calibri Light"/>
                <a:cs typeface="Calibri Light"/>
              </a:rPr>
              <a:t>dbatools.io/book</a:t>
            </a:r>
            <a:br>
              <a:rPr lang="en-GB" sz="4000" dirty="0">
                <a:latin typeface="Calibri Light"/>
                <a:cs typeface="Calibri Light"/>
              </a:rPr>
            </a:br>
            <a:r>
              <a:rPr lang="en-GB" sz="900" dirty="0">
                <a:solidFill>
                  <a:srgbClr val="FFE0A4"/>
                </a:solidFill>
                <a:latin typeface="Calibri Light"/>
                <a:cs typeface="Calibri Light"/>
              </a:rPr>
              <a:t> </a:t>
            </a:r>
          </a:p>
          <a:p>
            <a:pPr algn="ctr"/>
            <a:r>
              <a:rPr lang="en-GB" sz="3600" dirty="0">
                <a:solidFill>
                  <a:srgbClr val="FFE0A4"/>
                </a:solidFill>
                <a:latin typeface="Calibri Light"/>
                <a:cs typeface="Calibri Light"/>
              </a:rPr>
              <a:t>The MEAP has opened for </a:t>
            </a:r>
            <a:r>
              <a:rPr lang="en-GB" sz="3600" dirty="0" err="1">
                <a:solidFill>
                  <a:srgbClr val="FFE0A4"/>
                </a:solidFill>
                <a:latin typeface="Calibri Light"/>
                <a:cs typeface="Calibri Light"/>
              </a:rPr>
              <a:t>dbatools</a:t>
            </a:r>
            <a:r>
              <a:rPr lang="en-GB" sz="3600" dirty="0">
                <a:solidFill>
                  <a:srgbClr val="FFE0A4"/>
                </a:solidFill>
                <a:latin typeface="Calibri Light"/>
                <a:cs typeface="Calibri Light"/>
              </a:rPr>
              <a:t> in a Month of Lunches </a:t>
            </a:r>
            <a:endParaRPr lang="en-GB" sz="3600">
              <a:solidFill>
                <a:srgbClr val="FFE0A4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en-GB" sz="3600" dirty="0">
                <a:solidFill>
                  <a:srgbClr val="FFE0A4"/>
                </a:solidFill>
                <a:latin typeface="Calibri Light"/>
                <a:cs typeface="Calibri Light"/>
              </a:rPr>
              <a:t>New book from Manning</a:t>
            </a:r>
          </a:p>
          <a:p>
            <a:pPr algn="ctr"/>
            <a:r>
              <a:rPr lang="en-GB" sz="3600" dirty="0">
                <a:solidFill>
                  <a:srgbClr val="FFE0A4"/>
                </a:solidFill>
                <a:latin typeface="Calibri Light"/>
                <a:cs typeface="Calibri Light"/>
              </a:rPr>
              <a:t>Your Code for 50% off</a:t>
            </a:r>
            <a:br>
              <a:rPr lang="en-GB" sz="3600" dirty="0">
                <a:solidFill>
                  <a:srgbClr val="FFE0A4"/>
                </a:solidFill>
                <a:latin typeface="Calibri Light"/>
                <a:cs typeface="Calibri Light"/>
              </a:rPr>
            </a:br>
            <a:r>
              <a:rPr lang="en-GB" sz="3600" dirty="0">
                <a:solidFill>
                  <a:srgbClr val="FFE0A4"/>
                </a:solidFill>
                <a:latin typeface="Calibri Light"/>
                <a:cs typeface="Calibri Light"/>
              </a:rPr>
              <a:t>ctwsqlos19</a:t>
            </a:r>
            <a:endParaRPr lang="en-GB" sz="3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" name="Picture 2" descr="A picture containing electronics&#10;&#10;Description generated with high confidence">
            <a:extLst>
              <a:ext uri="{FF2B5EF4-FFF2-40B4-BE49-F238E27FC236}">
                <a16:creationId xmlns:a16="http://schemas.microsoft.com/office/drawing/2014/main" id="{E264D3F0-C8D2-43D9-83E6-9C259EF20D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850" y="1307843"/>
            <a:ext cx="3405700" cy="427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3251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DC39A52-4F98-4639-A0AC-C32BC9EB82A8}"/>
              </a:ext>
            </a:extLst>
          </p:cNvPr>
          <p:cNvSpPr txBox="1"/>
          <p:nvPr/>
        </p:nvSpPr>
        <p:spPr>
          <a:xfrm>
            <a:off x="3412813" y="909378"/>
            <a:ext cx="5363199" cy="1015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998" dirty="0">
                <a:solidFill>
                  <a:srgbClr val="FFE0A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Slides and Code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9493AD-DF5A-4F18-8B8F-BBEA448D39EB}"/>
              </a:ext>
            </a:extLst>
          </p:cNvPr>
          <p:cNvSpPr/>
          <p:nvPr/>
        </p:nvSpPr>
        <p:spPr>
          <a:xfrm>
            <a:off x="1559089" y="2637118"/>
            <a:ext cx="9934516" cy="28615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US" sz="3599" dirty="0">
                <a:solidFill>
                  <a:srgbClr val="FFE0A4"/>
                </a:solidFill>
                <a:latin typeface="Calibri" panose="020F0502020204030204"/>
              </a:rPr>
              <a:t>All my Presentations</a:t>
            </a:r>
          </a:p>
          <a:p>
            <a:endParaRPr lang="en-US" sz="3599" dirty="0">
              <a:solidFill>
                <a:srgbClr val="FFE0A4"/>
              </a:solidFill>
              <a:latin typeface="Calibri" panose="020F0502020204030204"/>
            </a:endParaRPr>
          </a:p>
          <a:p>
            <a:r>
              <a:rPr lang="en-US" sz="3599" dirty="0">
                <a:solidFill>
                  <a:srgbClr val="FFE0A4"/>
                </a:solidFill>
                <a:latin typeface="Calibri" panose="020F0502020204030204"/>
              </a:rPr>
              <a:t>github.com/SQLDBAWithABeard/Presentations</a:t>
            </a:r>
          </a:p>
          <a:p>
            <a:endParaRPr lang="en-US" sz="3599" dirty="0">
              <a:solidFill>
                <a:srgbClr val="FFE0A4"/>
              </a:solidFill>
              <a:latin typeface="Calibri" panose="020F0502020204030204"/>
            </a:endParaRPr>
          </a:p>
          <a:p>
            <a:endParaRPr lang="en-US" sz="1750" dirty="0">
              <a:solidFill>
                <a:srgbClr val="FFE0A4"/>
              </a:solidFill>
              <a:latin typeface="Calibri" panose="020F0502020204030204"/>
              <a:cs typeface="Calibri"/>
            </a:endParaRPr>
          </a:p>
          <a:p>
            <a:endParaRPr lang="en-US" sz="1799" dirty="0">
              <a:solidFill>
                <a:srgbClr val="FFE0A4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767489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 idx="4294967295"/>
          </p:nvPr>
        </p:nvSpPr>
        <p:spPr>
          <a:xfrm>
            <a:off x="637157" y="259854"/>
            <a:ext cx="9587350" cy="792163"/>
          </a:xfrm>
          <a:prstGeom prst="rect">
            <a:avLst/>
          </a:prstGeom>
          <a:noFill/>
        </p:spPr>
        <p:txBody>
          <a:bodyPr>
            <a:noAutofit/>
          </a:bodyPr>
          <a:lstStyle/>
          <a:p>
            <a:r>
              <a:rPr lang="de-DE" sz="6000" dirty="0">
                <a:latin typeface="+mn-lt"/>
              </a:rPr>
              <a:t>Buckle Up !! It‘</a:t>
            </a:r>
            <a:r>
              <a:rPr lang="de-DE" sz="6000">
                <a:latin typeface="+mn-lt"/>
              </a:rPr>
              <a:t>s Demo </a:t>
            </a:r>
            <a:r>
              <a:rPr lang="de-DE" sz="6000" dirty="0">
                <a:latin typeface="+mn-lt"/>
              </a:rPr>
              <a:t>time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9CB5257-C3BF-4C9B-B5B3-0C07224F8D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68" y="116632"/>
            <a:ext cx="1541720" cy="15417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C715360-F12A-4203-AA09-9A11C58BF9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57" y="1052736"/>
            <a:ext cx="9587349" cy="536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26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443D78A-306B-4CC6-8AD8-D9857655E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" y="-5622"/>
            <a:ext cx="12185651" cy="686924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DC3E908-2F67-4667-A895-A1CAD10C5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9010" y="4166565"/>
            <a:ext cx="4850497" cy="272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438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ASS 2013_SpeakerTemplate_16x9">
  <a:themeElements>
    <a:clrScheme name="PASS Color Palette">
      <a:dk1>
        <a:srgbClr val="000000"/>
      </a:dk1>
      <a:lt1>
        <a:srgbClr val="AFAFAF"/>
      </a:lt1>
      <a:dk2>
        <a:srgbClr val="505050"/>
      </a:dk2>
      <a:lt2>
        <a:srgbClr val="FFFFFF"/>
      </a:lt2>
      <a:accent1>
        <a:srgbClr val="F0493E"/>
      </a:accent1>
      <a:accent2>
        <a:srgbClr val="B8232F"/>
      </a:accent2>
      <a:accent3>
        <a:srgbClr val="33C0CD"/>
      </a:accent3>
      <a:accent4>
        <a:srgbClr val="007579"/>
      </a:accent4>
      <a:accent5>
        <a:srgbClr val="302A7E"/>
      </a:accent5>
      <a:accent6>
        <a:srgbClr val="6658A6"/>
      </a:accent6>
      <a:hlink>
        <a:srgbClr val="33C0CD"/>
      </a:hlink>
      <a:folHlink>
        <a:srgbClr val="33C0CD"/>
      </a:folHlink>
    </a:clrScheme>
    <a:fontScheme name="PAS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PASS 2013_SpeakerTemplate_16x9">
  <a:themeElements>
    <a:clrScheme name="PASS Color Palette">
      <a:dk1>
        <a:srgbClr val="000000"/>
      </a:dk1>
      <a:lt1>
        <a:srgbClr val="AFAFAF"/>
      </a:lt1>
      <a:dk2>
        <a:srgbClr val="505050"/>
      </a:dk2>
      <a:lt2>
        <a:srgbClr val="FFFFFF"/>
      </a:lt2>
      <a:accent1>
        <a:srgbClr val="F0493E"/>
      </a:accent1>
      <a:accent2>
        <a:srgbClr val="B8232F"/>
      </a:accent2>
      <a:accent3>
        <a:srgbClr val="33C0CD"/>
      </a:accent3>
      <a:accent4>
        <a:srgbClr val="007579"/>
      </a:accent4>
      <a:accent5>
        <a:srgbClr val="302A7E"/>
      </a:accent5>
      <a:accent6>
        <a:srgbClr val="6658A6"/>
      </a:accent6>
      <a:hlink>
        <a:srgbClr val="33C0CD"/>
      </a:hlink>
      <a:folHlink>
        <a:srgbClr val="33C0CD"/>
      </a:folHlink>
    </a:clrScheme>
    <a:fontScheme name="PAS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PASS 2013_SpeakerTemplate_16x9">
  <a:themeElements>
    <a:clrScheme name="PASS Color Palette">
      <a:dk1>
        <a:srgbClr val="000000"/>
      </a:dk1>
      <a:lt1>
        <a:srgbClr val="AFAFAF"/>
      </a:lt1>
      <a:dk2>
        <a:srgbClr val="505050"/>
      </a:dk2>
      <a:lt2>
        <a:srgbClr val="FFFFFF"/>
      </a:lt2>
      <a:accent1>
        <a:srgbClr val="F0493E"/>
      </a:accent1>
      <a:accent2>
        <a:srgbClr val="B8232F"/>
      </a:accent2>
      <a:accent3>
        <a:srgbClr val="33C0CD"/>
      </a:accent3>
      <a:accent4>
        <a:srgbClr val="007579"/>
      </a:accent4>
      <a:accent5>
        <a:srgbClr val="302A7E"/>
      </a:accent5>
      <a:accent6>
        <a:srgbClr val="6658A6"/>
      </a:accent6>
      <a:hlink>
        <a:srgbClr val="33C0CD"/>
      </a:hlink>
      <a:folHlink>
        <a:srgbClr val="33C0CD"/>
      </a:folHlink>
    </a:clrScheme>
    <a:fontScheme name="PAS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Chalkboard education presentation (widescreen)</Template>
  <TotalTime>916</TotalTime>
  <Words>51</Words>
  <Application>Microsoft Office PowerPoint</Application>
  <PresentationFormat>Custom</PresentationFormat>
  <Paragraphs>22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21" baseType="lpstr">
      <vt:lpstr>Arial</vt:lpstr>
      <vt:lpstr>Calibri</vt:lpstr>
      <vt:lpstr>Calibri Light</vt:lpstr>
      <vt:lpstr>Consolas</vt:lpstr>
      <vt:lpstr>Corbel</vt:lpstr>
      <vt:lpstr>Gill Sans</vt:lpstr>
      <vt:lpstr>Segoe UI</vt:lpstr>
      <vt:lpstr>Segoe UI Light</vt:lpstr>
      <vt:lpstr>Segoe UI Semilight</vt:lpstr>
      <vt:lpstr>Times New Roman</vt:lpstr>
      <vt:lpstr>PASS 2013_SpeakerTemplate_16x9</vt:lpstr>
      <vt:lpstr>2_PASS 2013_SpeakerTemplate_16x9</vt:lpstr>
      <vt:lpstr>1_PASS 2013_SpeakerTemplate_16x9</vt:lpstr>
      <vt:lpstr>PowerPoint Presentation</vt:lpstr>
      <vt:lpstr>PowerPoint Presentation</vt:lpstr>
      <vt:lpstr>Our sponsors</vt:lpstr>
      <vt:lpstr>PowerPoint Presentation</vt:lpstr>
      <vt:lpstr>PowerPoint Presentation</vt:lpstr>
      <vt:lpstr>PowerPoint Presentation</vt:lpstr>
      <vt:lpstr>Buckle Up !! It‘s Demo time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Rob Sewell</dc:creator>
  <cp:lastModifiedBy>Rob Sewell</cp:lastModifiedBy>
  <cp:revision>157</cp:revision>
  <dcterms:created xsi:type="dcterms:W3CDTF">2017-05-28T09:19:37Z</dcterms:created>
  <dcterms:modified xsi:type="dcterms:W3CDTF">2019-08-30T10:06:44Z</dcterms:modified>
</cp:coreProperties>
</file>

<file path=docProps/thumbnail.jpeg>
</file>